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comments/modernComment_22E0_321D52DC.xml" ContentType="application/vnd.ms-powerpoint.comments+xml"/>
  <Override PartName="/ppt/comments/modernComment_22DF_6B30B011.xml" ContentType="application/vnd.ms-powerpoint.comments+xml"/>
  <Override PartName="/ppt/comments/modernComment_22E4_A596BB72.xml" ContentType="application/vnd.ms-powerpoint.comments+xml"/>
  <Override PartName="/ppt/comments/modernComment_22E6_54E6DE1B.xml" ContentType="application/vnd.ms-powerpoint.comments+xml"/>
  <Override PartName="/ppt/comments/modernComment_22E7_DAEA0F33.xml" ContentType="application/vnd.ms-powerpoint.comments+xml"/>
  <Override PartName="/ppt/comments/modernComment_22DC_429383D5.xml" ContentType="application/vnd.ms-powerpoint.comments+xml"/>
  <Override PartName="/ppt/comments/modernComment_22F6_3551CBFE.xml" ContentType="application/vnd.ms-powerpoint.comments+xml"/>
  <Override PartName="/ppt/comments/modernComment_22F8_D2365466.xml" ContentType="application/vnd.ms-powerpoint.comments+xml"/>
  <Override PartName="/ppt/comments/modernComment_22EB_5E24A224.xml" ContentType="application/vnd.ms-powerpoint.comments+xml"/>
  <Override PartName="/ppt/notesSlides/notesSlide1.xml" ContentType="application/vnd.openxmlformats-officedocument.presentationml.notesSlide+xml"/>
  <Override PartName="/ppt/comments/modernComment_22F0_4EEAC92F.xml" ContentType="application/vnd.ms-powerpoint.comments+xml"/>
  <Override PartName="/ppt/comments/modernComment_2311_8D5C2134.xml" ContentType="application/vnd.ms-powerpoint.comments+xml"/>
  <Override PartName="/ppt/comments/modernComment_2310_E3E57622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65"/>
  </p:notesMasterIdLst>
  <p:sldIdLst>
    <p:sldId id="256" r:id="rId2"/>
    <p:sldId id="260" r:id="rId3"/>
    <p:sldId id="257" r:id="rId4"/>
    <p:sldId id="8873" r:id="rId5"/>
    <p:sldId id="8876" r:id="rId6"/>
    <p:sldId id="8923" r:id="rId7"/>
    <p:sldId id="8925" r:id="rId8"/>
    <p:sldId id="258" r:id="rId9"/>
    <p:sldId id="262" r:id="rId10"/>
    <p:sldId id="8928" r:id="rId11"/>
    <p:sldId id="263" r:id="rId12"/>
    <p:sldId id="8927" r:id="rId13"/>
    <p:sldId id="8929" r:id="rId14"/>
    <p:sldId id="8926" r:id="rId15"/>
    <p:sldId id="8931" r:id="rId16"/>
    <p:sldId id="8930" r:id="rId17"/>
    <p:sldId id="8932" r:id="rId18"/>
    <p:sldId id="8934" r:id="rId19"/>
    <p:sldId id="8935" r:id="rId20"/>
    <p:sldId id="8924" r:id="rId21"/>
    <p:sldId id="8942" r:id="rId22"/>
    <p:sldId id="8950" r:id="rId23"/>
    <p:sldId id="8952" r:id="rId24"/>
    <p:sldId id="8953" r:id="rId25"/>
    <p:sldId id="8939" r:id="rId26"/>
    <p:sldId id="8940" r:id="rId27"/>
    <p:sldId id="8949" r:id="rId28"/>
    <p:sldId id="8933" r:id="rId29"/>
    <p:sldId id="8943" r:id="rId30"/>
    <p:sldId id="8945" r:id="rId31"/>
    <p:sldId id="8946" r:id="rId32"/>
    <p:sldId id="8947" r:id="rId33"/>
    <p:sldId id="8944" r:id="rId34"/>
    <p:sldId id="8948" r:id="rId35"/>
    <p:sldId id="8975" r:id="rId36"/>
    <p:sldId id="8977" r:id="rId37"/>
    <p:sldId id="8941" r:id="rId38"/>
    <p:sldId id="8955" r:id="rId39"/>
    <p:sldId id="8956" r:id="rId40"/>
    <p:sldId id="8957" r:id="rId41"/>
    <p:sldId id="8958" r:id="rId42"/>
    <p:sldId id="8961" r:id="rId43"/>
    <p:sldId id="8980" r:id="rId44"/>
    <p:sldId id="8981" r:id="rId45"/>
    <p:sldId id="8982" r:id="rId46"/>
    <p:sldId id="8976" r:id="rId47"/>
    <p:sldId id="8984" r:id="rId48"/>
    <p:sldId id="8960" r:id="rId49"/>
    <p:sldId id="8959" r:id="rId50"/>
    <p:sldId id="8962" r:id="rId51"/>
    <p:sldId id="8979" r:id="rId52"/>
    <p:sldId id="8963" r:id="rId53"/>
    <p:sldId id="8964" r:id="rId54"/>
    <p:sldId id="8965" r:id="rId55"/>
    <p:sldId id="8966" r:id="rId56"/>
    <p:sldId id="8967" r:id="rId57"/>
    <p:sldId id="8968" r:id="rId58"/>
    <p:sldId id="8970" r:id="rId59"/>
    <p:sldId id="8971" r:id="rId60"/>
    <p:sldId id="8937" r:id="rId61"/>
    <p:sldId id="8938" r:id="rId62"/>
    <p:sldId id="8973" r:id="rId63"/>
    <p:sldId id="8974" r:id="rId64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53D152-576D-0460-2CB7-832B9114B963}" name="Rachid Yassir" initials="RY" userId="S::Rachid.YASSIR@socotec.com::e5dc167a-b4ab-4c6d-8bc8-641245e898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99"/>
    <a:srgbClr val="D0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45" autoAdjust="0"/>
    <p:restoredTop sz="94644"/>
  </p:normalViewPr>
  <p:slideViewPr>
    <p:cSldViewPr snapToGrid="0" showGuides="1">
      <p:cViewPr varScale="1">
        <p:scale>
          <a:sx n="103" d="100"/>
          <a:sy n="103" d="100"/>
        </p:scale>
        <p:origin x="114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omments/modernComment_22DC_429383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B7E66E1-F502-4A7F-8AAE-FB34A38C9397}" authorId="{E153D152-576D-0460-2CB7-832B9114B963}" created="2024-11-19T20:15:09.19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116963797" sldId="8924"/>
      <ac:spMk id="13" creationId="{AAF305EE-DF09-B66C-25AB-D11752825B36}"/>
      <ac:txMk cp="0" len="8">
        <ac:context len="10" hash="3695273977"/>
      </ac:txMk>
    </ac:txMkLst>
    <p188:txBody>
      <a:bodyPr/>
      <a:lstStyle/>
      <a:p>
        <a:r>
          <a:rPr lang="fr-BE"/>
          <a:t>Subtitle?</a:t>
        </a:r>
      </a:p>
    </p188:txBody>
  </p188:cm>
</p188:cmLst>
</file>

<file path=ppt/comments/modernComment_22DF_6B30B01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49635CF-52D0-46ED-94B8-088680A28513}" authorId="{E153D152-576D-0460-2CB7-832B9114B963}" created="2024-11-19T20:12:34.94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798352913" sldId="8927"/>
      <ac:spMk id="3" creationId="{9750BE92-89FF-F0FA-F961-308F50BED8EB}"/>
      <ac:txMk cp="198" len="12">
        <ac:context len="228" hash="3963353671"/>
      </ac:txMk>
    </ac:txMkLst>
    <p188:pos x="1829685" y="1947397"/>
    <p188:txBody>
      <a:bodyPr/>
      <a:lstStyle/>
      <a:p>
        <a:r>
          <a:rPr lang="fr-BE"/>
          <a:t>afspringend </a:t>
        </a:r>
      </a:p>
    </p188:txBody>
  </p188:cm>
</p188:cmLst>
</file>

<file path=ppt/comments/modernComment_22E0_321D52D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CBC5805-C31F-4D5E-B20A-76B76A5CE695}" authorId="{E153D152-576D-0460-2CB7-832B9114B963}" created="2024-11-19T20:10:27.88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40782556" sldId="8928"/>
      <ac:spMk id="3" creationId="{9750BE92-89FF-F0FA-F961-308F50BED8EB}"/>
      <ac:txMk cp="279" len="13">
        <ac:context len="300" hash="108869707"/>
      </ac:txMk>
    </ac:txMkLst>
    <p188:pos x="1974064" y="3030240"/>
    <p188:txBody>
      <a:bodyPr/>
      <a:lstStyle/>
      <a:p>
        <a:r>
          <a:rPr lang="fr-BE"/>
          <a:t>Afbrokkelend (of.. Waardoor het beton afbrokkelt..)</a:t>
        </a:r>
      </a:p>
    </p188:txBody>
  </p188:cm>
</p188:cmLst>
</file>

<file path=ppt/comments/modernComment_22E4_A596BB7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9A5A252-E847-4953-AE3B-E9D0C630A3D8}" authorId="{E153D152-576D-0460-2CB7-832B9114B963}" created="2024-11-19T20:13:26.97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78119026" sldId="8932"/>
      <ac:spMk id="3" creationId="{9750BE92-89FF-F0FA-F961-308F50BED8EB}"/>
      <ac:txMk cp="51" len="8">
        <ac:context len="91" hash="3314882659"/>
      </ac:txMk>
    </ac:txMkLst>
    <p188:pos x="2419234" y="606685"/>
    <p188:txBody>
      <a:bodyPr/>
      <a:lstStyle/>
      <a:p>
        <a:r>
          <a:rPr lang="fr-BE"/>
          <a:t>HET beton</a:t>
        </a:r>
      </a:p>
    </p188:txBody>
  </p188:cm>
</p188:cmLst>
</file>

<file path=ppt/comments/modernComment_22E6_54E6DE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9D07E48-3981-4C56-9FB5-46F7CC147AAB}" authorId="{E153D152-576D-0460-2CB7-832B9114B963}" created="2024-11-19T20:14:15.18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24416283" sldId="8934"/>
      <ac:spMk id="3" creationId="{9750BE92-89FF-F0FA-F961-308F50BED8EB}"/>
      <ac:txMk cp="14" len="12">
        <ac:context len="149" hash="3515405836"/>
      </ac:txMk>
    </ac:txMkLst>
    <p188:pos x="1721402" y="606685"/>
    <p188:txBody>
      <a:bodyPr/>
      <a:lstStyle/>
      <a:p>
        <a:r>
          <a:rPr lang="fr-BE"/>
          <a:t>Accidentele</a:t>
        </a:r>
      </a:p>
    </p188:txBody>
  </p188:cm>
</p188:cmLst>
</file>

<file path=ppt/comments/modernComment_22E7_DAEA0F3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81C0AEE-DC1E-4A82-8C46-7822105D31E0}" authorId="{E153D152-576D-0460-2CB7-832B9114B963}" created="2024-11-19T20:14:53.29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672772403" sldId="8935"/>
      <ac:spMk id="2" creationId="{0CF0F3CF-8348-4D32-ED5A-CCC109FAE67B}"/>
      <ac:txMk cp="0" len="12">
        <ac:context len="26" hash="1008775313"/>
      </ac:txMk>
    </ac:txMkLst>
    <p188:pos x="1420611" y="910222"/>
    <p188:txBody>
      <a:bodyPr/>
      <a:lstStyle/>
      <a:p>
        <a:r>
          <a:rPr lang="fr-BE"/>
          <a:t>Accidentele</a:t>
        </a:r>
      </a:p>
    </p188:txBody>
  </p188:cm>
</p188:cmLst>
</file>

<file path=ppt/comments/modernComment_22EB_5E24A22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EC13AC3-0565-464C-B6A3-F3870AA74DAF}" authorId="{E153D152-576D-0460-2CB7-832B9114B963}" created="2024-11-19T20:19:19.38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79459108" sldId="8939"/>
      <ac:spMk id="13" creationId="{AAF305EE-DF09-B66C-25AB-D11752825B36}"/>
      <ac:txMk cp="0" len="8">
        <ac:context len="10" hash="3695273977"/>
      </ac:txMk>
    </ac:txMkLst>
    <p188:txBody>
      <a:bodyPr/>
      <a:lstStyle/>
      <a:p>
        <a:r>
          <a:rPr lang="fr-BE"/>
          <a:t>?</a:t>
        </a:r>
      </a:p>
    </p188:txBody>
  </p188:cm>
</p188:cmLst>
</file>

<file path=ppt/comments/modernComment_22F0_4EEAC92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B16CF1D-087A-4530-A3B8-3B6A65308BF9}" authorId="{E153D152-576D-0460-2CB7-832B9114B963}" status="resolved" created="2024-11-19T20:21:16.97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24009775" sldId="8944"/>
      <ac:spMk id="3" creationId="{9750BE92-89FF-F0FA-F961-308F50BED8EB}"/>
      <ac:txMk cp="339" len="11">
        <ac:context len="601" hash="1660000210"/>
      </ac:txMk>
    </ac:txMkLst>
    <p188:pos x="8771906" y="1682703"/>
    <p188:txBody>
      <a:bodyPr/>
      <a:lstStyle/>
      <a:p>
        <a:r>
          <a:rPr lang="fr-BE"/>
          <a:t>Het risico</a:t>
        </a:r>
      </a:p>
    </p188:txBody>
  </p188:cm>
  <p188:cm id="{FF254305-17EF-4C80-81FE-30440F33CB75}" authorId="{E153D152-576D-0460-2CB7-832B9114B963}" status="resolved" created="2024-11-19T20:21:31.20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24009775" sldId="8944"/>
      <ac:spMk id="3" creationId="{9750BE92-89FF-F0FA-F961-308F50BED8EB}"/>
      <ac:txMk cp="393" len="10">
        <ac:context len="601" hash="1660000210"/>
      </ac:txMk>
    </ac:txMkLst>
    <p188:pos x="2094380" y="2356471"/>
    <p188:txBody>
      <a:bodyPr/>
      <a:lstStyle/>
      <a:p>
        <a:r>
          <a:rPr lang="fr-BE"/>
          <a:t>Het beton</a:t>
        </a:r>
      </a:p>
    </p188:txBody>
  </p188:cm>
</p188:cmLst>
</file>

<file path=ppt/comments/modernComment_22F6_3551CBF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1BE0994-213D-4D14-B4A3-DF25CB3843C4}" authorId="{E153D152-576D-0460-2CB7-832B9114B963}" created="2024-11-19T20:16:34.81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94553086" sldId="8950"/>
      <ac:spMk id="3" creationId="{9750BE92-89FF-F0FA-F961-308F50BED8EB}"/>
      <ac:txMk cp="175" len="21">
        <ac:context len="289" hash="337628950"/>
      </ac:txMk>
    </ac:txMkLst>
    <p188:pos x="9698338" y="996903"/>
    <p188:txBody>
      <a:bodyPr/>
      <a:lstStyle/>
      <a:p>
        <a:r>
          <a:rPr lang="fr-BE"/>
          <a:t>Is dit correct? ☺️</a:t>
        </a:r>
      </a:p>
    </p188:txBody>
  </p188:cm>
</p188:cmLst>
</file>

<file path=ppt/comments/modernComment_22F8_D236546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AAACFA-F2F8-4B62-B2E5-C7C48E3039D5}" authorId="{E153D152-576D-0460-2CB7-832B9114B963}" created="2024-11-19T20:17:23.60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26775910" sldId="8952"/>
      <ac:spMk id="3" creationId="{9750BE92-89FF-F0FA-F961-308F50BED8EB}"/>
      <ac:txMk cp="204" len="11">
        <ac:context len="227" hash="3562646705"/>
      </ac:txMk>
    </ac:txMkLst>
    <p188:pos x="4416475" y="1983492"/>
    <p188:txBody>
      <a:bodyPr/>
      <a:lstStyle/>
      <a:p>
        <a:r>
          <a:rPr lang="fr-BE"/>
          <a:t>Beschermen (of herstelling en bescherming)</a:t>
        </a:r>
      </a:p>
    </p188:txBody>
  </p188:cm>
</p188:cmLst>
</file>

<file path=ppt/comments/modernComment_2310_E3E5762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8A8619B-5013-4A0C-B445-A09F6C2E8DA8}" authorId="{E153D152-576D-0460-2CB7-832B9114B963}" created="2024-11-19T20:25:30.83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23466018" sldId="8976"/>
      <ac:spMk id="13" creationId="{AAF305EE-DF09-B66C-25AB-D11752825B36}"/>
      <ac:txMk cp="0" len="8">
        <ac:context len="10" hash="3695273977"/>
      </ac:txMk>
    </ac:txMkLst>
    <p188:txBody>
      <a:bodyPr/>
      <a:lstStyle/>
      <a:p>
        <a:r>
          <a:rPr lang="fr-BE"/>
          <a:t>?</a:t>
        </a:r>
      </a:p>
    </p188:txBody>
  </p188:cm>
</p188:cmLst>
</file>

<file path=ppt/comments/modernComment_2311_8D5C213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AD7097C-403F-41C0-98D3-BA4B4162B275}" authorId="{E153D152-576D-0460-2CB7-832B9114B963}" created="2024-11-19T20:23:07.66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71625268" sldId="8977"/>
      <ac:spMk id="13" creationId="{AAF305EE-DF09-B66C-25AB-D11752825B36}"/>
      <ac:txMk cp="0" len="8">
        <ac:context len="10" hash="3695273977"/>
      </ac:txMk>
    </ac:txMkLst>
    <p188:txBody>
      <a:bodyPr/>
      <a:lstStyle/>
      <a:p>
        <a:r>
          <a:rPr lang="fr-BE"/>
          <a:t>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8E89B-0348-4782-BEF0-0E4514F1F5C1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59701-9E2E-4345-B3A4-8E8987628578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696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59701-9E2E-4345-B3A4-8E8987628578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9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37">
            <a:extLst>
              <a:ext uri="{FF2B5EF4-FFF2-40B4-BE49-F238E27FC236}">
                <a16:creationId xmlns:a16="http://schemas.microsoft.com/office/drawing/2014/main" id="{101A6828-3D6D-FD5E-2B8C-9003A5826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51711 w 12192000"/>
              <a:gd name="connsiteY1" fmla="*/ 0 h 6857999"/>
              <a:gd name="connsiteX2" fmla="*/ 1058294 w 12192000"/>
              <a:gd name="connsiteY2" fmla="*/ 330860 h 6857999"/>
              <a:gd name="connsiteX3" fmla="*/ 300038 w 12192000"/>
              <a:gd name="connsiteY3" fmla="*/ 1401640 h 6857999"/>
              <a:gd name="connsiteX4" fmla="*/ 4190576 w 12192000"/>
              <a:gd name="connsiteY4" fmla="*/ 4549235 h 6857999"/>
              <a:gd name="connsiteX5" fmla="*/ 6679778 w 12192000"/>
              <a:gd name="connsiteY5" fmla="*/ 117985 h 6857999"/>
              <a:gd name="connsiteX6" fmla="*/ 6718802 w 12192000"/>
              <a:gd name="connsiteY6" fmla="*/ 0 h 6857999"/>
              <a:gd name="connsiteX7" fmla="*/ 12192000 w 12192000"/>
              <a:gd name="connsiteY7" fmla="*/ 0 h 6857999"/>
              <a:gd name="connsiteX8" fmla="*/ 12192000 w 12192000"/>
              <a:gd name="connsiteY8" fmla="*/ 6857999 h 6857999"/>
              <a:gd name="connsiteX9" fmla="*/ 11130054 w 12192000"/>
              <a:gd name="connsiteY9" fmla="*/ 6857999 h 6857999"/>
              <a:gd name="connsiteX10" fmla="*/ 11180785 w 12192000"/>
              <a:gd name="connsiteY10" fmla="*/ 6690181 h 6857999"/>
              <a:gd name="connsiteX11" fmla="*/ 11891962 w 12192000"/>
              <a:gd name="connsiteY11" fmla="*/ 5416073 h 6857999"/>
              <a:gd name="connsiteX12" fmla="*/ 10238519 w 12192000"/>
              <a:gd name="connsiteY12" fmla="*/ 4078374 h 6857999"/>
              <a:gd name="connsiteX13" fmla="*/ 8959298 w 12192000"/>
              <a:gd name="connsiteY13" fmla="*/ 6740675 h 6857999"/>
              <a:gd name="connsiteX14" fmla="*/ 8936546 w 12192000"/>
              <a:gd name="connsiteY14" fmla="*/ 6857999 h 6857999"/>
              <a:gd name="connsiteX15" fmla="*/ 0 w 12192000"/>
              <a:gd name="connsiteY15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51711" y="0"/>
                </a:lnTo>
                <a:lnTo>
                  <a:pt x="1058294" y="330860"/>
                </a:lnTo>
                <a:cubicBezTo>
                  <a:pt x="831689" y="699923"/>
                  <a:pt x="578937" y="1057717"/>
                  <a:pt x="300038" y="1401640"/>
                </a:cubicBezTo>
                <a:lnTo>
                  <a:pt x="4190576" y="4549235"/>
                </a:lnTo>
                <a:cubicBezTo>
                  <a:pt x="5275648" y="3215196"/>
                  <a:pt x="6113694" y="1714668"/>
                  <a:pt x="6679778" y="117985"/>
                </a:cubicBezTo>
                <a:lnTo>
                  <a:pt x="6718802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1130054" y="6857999"/>
                </a:lnTo>
                <a:lnTo>
                  <a:pt x="11180785" y="6690181"/>
                </a:lnTo>
                <a:cubicBezTo>
                  <a:pt x="11338824" y="6237533"/>
                  <a:pt x="11575883" y="5805844"/>
                  <a:pt x="11891962" y="5416073"/>
                </a:cubicBezTo>
                <a:lnTo>
                  <a:pt x="10238519" y="4078374"/>
                </a:lnTo>
                <a:cubicBezTo>
                  <a:pt x="9604443" y="4857936"/>
                  <a:pt x="9168853" y="5771272"/>
                  <a:pt x="8959298" y="6740675"/>
                </a:cubicBezTo>
                <a:lnTo>
                  <a:pt x="8936546" y="6857999"/>
                </a:lnTo>
                <a:lnTo>
                  <a:pt x="0" y="6857999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53BBB-C785-2572-79C0-53CFDF9F5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422" y="617260"/>
            <a:ext cx="9509156" cy="1311128"/>
          </a:xfrm>
        </p:spPr>
        <p:txBody>
          <a:bodyPr anchor="b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5DB58-2A9E-78AD-2D52-020D9D276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1422" y="1928388"/>
            <a:ext cx="8748665" cy="424732"/>
          </a:xfrm>
        </p:spPr>
        <p:txBody>
          <a:bodyPr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r-FR" dirty="0"/>
          </a:p>
        </p:txBody>
      </p:sp>
      <p:grpSp>
        <p:nvGrpSpPr>
          <p:cNvPr id="8" name="Groupe 3">
            <a:extLst>
              <a:ext uri="{FF2B5EF4-FFF2-40B4-BE49-F238E27FC236}">
                <a16:creationId xmlns:a16="http://schemas.microsoft.com/office/drawing/2014/main" id="{0B9E714E-4305-10CF-BDFB-AFF282880490}"/>
              </a:ext>
            </a:extLst>
          </p:cNvPr>
          <p:cNvGrpSpPr/>
          <p:nvPr userDrawn="1"/>
        </p:nvGrpSpPr>
        <p:grpSpPr>
          <a:xfrm>
            <a:off x="8936546" y="4078374"/>
            <a:ext cx="2955416" cy="2779626"/>
            <a:chOff x="8936546" y="4078374"/>
            <a:chExt cx="2955416" cy="2779626"/>
          </a:xfrm>
        </p:grpSpPr>
        <p:sp>
          <p:nvSpPr>
            <p:cNvPr id="9" name="Forme libre : forme 18">
              <a:extLst>
                <a:ext uri="{FF2B5EF4-FFF2-40B4-BE49-F238E27FC236}">
                  <a16:creationId xmlns:a16="http://schemas.microsoft.com/office/drawing/2014/main" id="{5F1D6BB8-5311-D2A3-F1BA-13C326A8EDDF}"/>
                </a:ext>
              </a:extLst>
            </p:cNvPr>
            <p:cNvSpPr/>
            <p:nvPr/>
          </p:nvSpPr>
          <p:spPr>
            <a:xfrm>
              <a:off x="8936546" y="4078374"/>
              <a:ext cx="2955416" cy="2779626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85E33835-EAC2-5DDF-6DF0-56C7E5C3237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679488" y="4822059"/>
              <a:ext cx="1469532" cy="1469532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4562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alf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D3715F-B8BA-E222-5E61-1B04ACAB7774}"/>
              </a:ext>
            </a:extLst>
          </p:cNvPr>
          <p:cNvSpPr/>
          <p:nvPr/>
        </p:nvSpPr>
        <p:spPr>
          <a:xfrm>
            <a:off x="335999" y="1367073"/>
            <a:ext cx="11519451" cy="51667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9" y="365125"/>
            <a:ext cx="5760274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9" y="1469571"/>
            <a:ext cx="5760001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3" name="Espace réservé pour une image  24">
            <a:extLst>
              <a:ext uri="{FF2B5EF4-FFF2-40B4-BE49-F238E27FC236}">
                <a16:creationId xmlns:a16="http://schemas.microsoft.com/office/drawing/2014/main" id="{81245999-1DE4-A31A-672F-BF9D1E2FE2E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305" y="0"/>
            <a:ext cx="5988697" cy="6858000"/>
          </a:xfrm>
          <a:custGeom>
            <a:avLst/>
            <a:gdLst>
              <a:gd name="connsiteX0" fmla="*/ 0 w 5988697"/>
              <a:gd name="connsiteY0" fmla="*/ 0 h 6858000"/>
              <a:gd name="connsiteX1" fmla="*/ 5988697 w 5988697"/>
              <a:gd name="connsiteY1" fmla="*/ 0 h 6858000"/>
              <a:gd name="connsiteX2" fmla="*/ 5988697 w 5988697"/>
              <a:gd name="connsiteY2" fmla="*/ 6858000 h 6858000"/>
              <a:gd name="connsiteX3" fmla="*/ 49407 w 5988697"/>
              <a:gd name="connsiteY3" fmla="*/ 6858000 h 6858000"/>
              <a:gd name="connsiteX4" fmla="*/ 71727 w 5988697"/>
              <a:gd name="connsiteY4" fmla="*/ 6771512 h 6858000"/>
              <a:gd name="connsiteX5" fmla="*/ 27899 w 5988697"/>
              <a:gd name="connsiteY5" fmla="*/ 998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8697" h="6858000">
                <a:moveTo>
                  <a:pt x="0" y="0"/>
                </a:moveTo>
                <a:lnTo>
                  <a:pt x="5988697" y="0"/>
                </a:lnTo>
                <a:lnTo>
                  <a:pt x="5988697" y="6858000"/>
                </a:lnTo>
                <a:lnTo>
                  <a:pt x="49407" y="6858000"/>
                </a:lnTo>
                <a:lnTo>
                  <a:pt x="71727" y="6771512"/>
                </a:lnTo>
                <a:cubicBezTo>
                  <a:pt x="603502" y="4580096"/>
                  <a:pt x="588892" y="2285648"/>
                  <a:pt x="27899" y="99891"/>
                </a:cubicBez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fr-FR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A91F7-AB16-4A07-850C-0A36A20DDEF3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654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al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 : forme 3">
            <a:extLst>
              <a:ext uri="{FF2B5EF4-FFF2-40B4-BE49-F238E27FC236}">
                <a16:creationId xmlns:a16="http://schemas.microsoft.com/office/drawing/2014/main" id="{90776A1C-15FF-8F27-ED65-CA0B9B420237}"/>
              </a:ext>
            </a:extLst>
          </p:cNvPr>
          <p:cNvSpPr/>
          <p:nvPr/>
        </p:nvSpPr>
        <p:spPr>
          <a:xfrm flipV="1">
            <a:off x="-1" y="0"/>
            <a:ext cx="12192000" cy="6858000"/>
          </a:xfrm>
          <a:custGeom>
            <a:avLst/>
            <a:gdLst>
              <a:gd name="connsiteX0" fmla="*/ 300037 w 12192000"/>
              <a:gd name="connsiteY0" fmla="*/ 6561137 h 6858000"/>
              <a:gd name="connsiteX1" fmla="*/ 300037 w 12192000"/>
              <a:gd name="connsiteY1" fmla="*/ 296865 h 6858000"/>
              <a:gd name="connsiteX2" fmla="*/ 11891963 w 12192000"/>
              <a:gd name="connsiteY2" fmla="*/ 296865 h 6858000"/>
              <a:gd name="connsiteX3" fmla="*/ 11891963 w 12192000"/>
              <a:gd name="connsiteY3" fmla="*/ 6561137 h 6858000"/>
              <a:gd name="connsiteX4" fmla="*/ 11891963 w 12192000"/>
              <a:gd name="connsiteY4" fmla="*/ 6858000 h 6858000"/>
              <a:gd name="connsiteX5" fmla="*/ 12192000 w 12192000"/>
              <a:gd name="connsiteY5" fmla="*/ 6858000 h 6858000"/>
              <a:gd name="connsiteX6" fmla="*/ 12192000 w 12192000"/>
              <a:gd name="connsiteY6" fmla="*/ 6858000 h 6858000"/>
              <a:gd name="connsiteX7" fmla="*/ 12192000 w 12192000"/>
              <a:gd name="connsiteY7" fmla="*/ 6561137 h 6858000"/>
              <a:gd name="connsiteX8" fmla="*/ 12192000 w 12192000"/>
              <a:gd name="connsiteY8" fmla="*/ 296865 h 6858000"/>
              <a:gd name="connsiteX9" fmla="*/ 12192000 w 12192000"/>
              <a:gd name="connsiteY9" fmla="*/ 2 h 6858000"/>
              <a:gd name="connsiteX10" fmla="*/ 12192000 w 12192000"/>
              <a:gd name="connsiteY10" fmla="*/ 0 h 6858000"/>
              <a:gd name="connsiteX11" fmla="*/ 11891963 w 12192000"/>
              <a:gd name="connsiteY11" fmla="*/ 0 h 6858000"/>
              <a:gd name="connsiteX12" fmla="*/ 11891963 w 12192000"/>
              <a:gd name="connsiteY12" fmla="*/ 2 h 6858000"/>
              <a:gd name="connsiteX13" fmla="*/ 300037 w 12192000"/>
              <a:gd name="connsiteY13" fmla="*/ 2 h 6858000"/>
              <a:gd name="connsiteX14" fmla="*/ 300037 w 12192000"/>
              <a:gd name="connsiteY14" fmla="*/ 0 h 6858000"/>
              <a:gd name="connsiteX15" fmla="*/ 1 w 12192000"/>
              <a:gd name="connsiteY15" fmla="*/ 0 h 6858000"/>
              <a:gd name="connsiteX16" fmla="*/ 1 w 12192000"/>
              <a:gd name="connsiteY16" fmla="*/ 2 h 6858000"/>
              <a:gd name="connsiteX17" fmla="*/ 0 w 12192000"/>
              <a:gd name="connsiteY17" fmla="*/ 2 h 6858000"/>
              <a:gd name="connsiteX18" fmla="*/ 0 w 12192000"/>
              <a:gd name="connsiteY18" fmla="*/ 296865 h 6858000"/>
              <a:gd name="connsiteX19" fmla="*/ 1 w 12192000"/>
              <a:gd name="connsiteY19" fmla="*/ 296865 h 6858000"/>
              <a:gd name="connsiteX20" fmla="*/ 1 w 12192000"/>
              <a:gd name="connsiteY20" fmla="*/ 6561137 h 6858000"/>
              <a:gd name="connsiteX21" fmla="*/ 1 w 12192000"/>
              <a:gd name="connsiteY21" fmla="*/ 6858000 h 6858000"/>
              <a:gd name="connsiteX22" fmla="*/ 300037 w 12192000"/>
              <a:gd name="connsiteY22" fmla="*/ 6858000 h 6858000"/>
              <a:gd name="connsiteX23" fmla="*/ 11891963 w 12192000"/>
              <a:gd name="connsiteY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8000">
                <a:moveTo>
                  <a:pt x="300037" y="6561137"/>
                </a:moveTo>
                <a:lnTo>
                  <a:pt x="300037" y="296865"/>
                </a:lnTo>
                <a:lnTo>
                  <a:pt x="11891963" y="296865"/>
                </a:lnTo>
                <a:lnTo>
                  <a:pt x="11891963" y="6561137"/>
                </a:lnTo>
                <a:close/>
                <a:moveTo>
                  <a:pt x="11891963" y="6858000"/>
                </a:moveTo>
                <a:lnTo>
                  <a:pt x="12192000" y="6858000"/>
                </a:lnTo>
                <a:lnTo>
                  <a:pt x="12192000" y="6858000"/>
                </a:lnTo>
                <a:lnTo>
                  <a:pt x="12192000" y="6561137"/>
                </a:lnTo>
                <a:lnTo>
                  <a:pt x="12192000" y="296865"/>
                </a:lnTo>
                <a:lnTo>
                  <a:pt x="12192000" y="2"/>
                </a:lnTo>
                <a:lnTo>
                  <a:pt x="12192000" y="0"/>
                </a:lnTo>
                <a:lnTo>
                  <a:pt x="11891963" y="0"/>
                </a:lnTo>
                <a:lnTo>
                  <a:pt x="11891963" y="2"/>
                </a:lnTo>
                <a:lnTo>
                  <a:pt x="300037" y="2"/>
                </a:lnTo>
                <a:lnTo>
                  <a:pt x="300037" y="0"/>
                </a:lnTo>
                <a:lnTo>
                  <a:pt x="1" y="0"/>
                </a:lnTo>
                <a:lnTo>
                  <a:pt x="1" y="2"/>
                </a:lnTo>
                <a:lnTo>
                  <a:pt x="0" y="2"/>
                </a:lnTo>
                <a:lnTo>
                  <a:pt x="0" y="296865"/>
                </a:lnTo>
                <a:lnTo>
                  <a:pt x="1" y="296865"/>
                </a:lnTo>
                <a:lnTo>
                  <a:pt x="1" y="6561137"/>
                </a:lnTo>
                <a:lnTo>
                  <a:pt x="1" y="6858000"/>
                </a:lnTo>
                <a:lnTo>
                  <a:pt x="300037" y="6858000"/>
                </a:lnTo>
                <a:lnTo>
                  <a:pt x="11891963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9" y="365125"/>
            <a:ext cx="5760274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9" y="1469571"/>
            <a:ext cx="5760001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3" name="Espace réservé pour une image  24">
            <a:extLst>
              <a:ext uri="{FF2B5EF4-FFF2-40B4-BE49-F238E27FC236}">
                <a16:creationId xmlns:a16="http://schemas.microsoft.com/office/drawing/2014/main" id="{81245999-1DE4-A31A-672F-BF9D1E2FE2E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305" y="0"/>
            <a:ext cx="5988697" cy="6858000"/>
          </a:xfrm>
          <a:custGeom>
            <a:avLst/>
            <a:gdLst>
              <a:gd name="connsiteX0" fmla="*/ 0 w 5988697"/>
              <a:gd name="connsiteY0" fmla="*/ 0 h 6858000"/>
              <a:gd name="connsiteX1" fmla="*/ 5988697 w 5988697"/>
              <a:gd name="connsiteY1" fmla="*/ 0 h 6858000"/>
              <a:gd name="connsiteX2" fmla="*/ 5988697 w 5988697"/>
              <a:gd name="connsiteY2" fmla="*/ 6858000 h 6858000"/>
              <a:gd name="connsiteX3" fmla="*/ 49407 w 5988697"/>
              <a:gd name="connsiteY3" fmla="*/ 6858000 h 6858000"/>
              <a:gd name="connsiteX4" fmla="*/ 71727 w 5988697"/>
              <a:gd name="connsiteY4" fmla="*/ 6771512 h 6858000"/>
              <a:gd name="connsiteX5" fmla="*/ 27899 w 5988697"/>
              <a:gd name="connsiteY5" fmla="*/ 998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8697" h="6858000">
                <a:moveTo>
                  <a:pt x="0" y="0"/>
                </a:moveTo>
                <a:lnTo>
                  <a:pt x="5988697" y="0"/>
                </a:lnTo>
                <a:lnTo>
                  <a:pt x="5988697" y="6858000"/>
                </a:lnTo>
                <a:lnTo>
                  <a:pt x="49407" y="6858000"/>
                </a:lnTo>
                <a:lnTo>
                  <a:pt x="71727" y="6771512"/>
                </a:lnTo>
                <a:cubicBezTo>
                  <a:pt x="603502" y="4580096"/>
                  <a:pt x="588892" y="2285648"/>
                  <a:pt x="27899" y="99891"/>
                </a:cubicBez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fr-FR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8CBE-A5EE-4D93-A304-50B4A27FB825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125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D3715F-B8BA-E222-5E61-1B04ACAB7774}"/>
              </a:ext>
            </a:extLst>
          </p:cNvPr>
          <p:cNvSpPr/>
          <p:nvPr/>
        </p:nvSpPr>
        <p:spPr>
          <a:xfrm>
            <a:off x="335999" y="1367073"/>
            <a:ext cx="11519452" cy="51667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459C-B2B9-46E7-B1C0-61638A593B81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8073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1" name="Forme libre : forme 3">
            <a:extLst>
              <a:ext uri="{FF2B5EF4-FFF2-40B4-BE49-F238E27FC236}">
                <a16:creationId xmlns:a16="http://schemas.microsoft.com/office/drawing/2014/main" id="{6125D1F2-ED8C-6D91-F3D1-22DCB059A3AF}"/>
              </a:ext>
            </a:extLst>
          </p:cNvPr>
          <p:cNvSpPr/>
          <p:nvPr/>
        </p:nvSpPr>
        <p:spPr>
          <a:xfrm flipV="1">
            <a:off x="-1" y="0"/>
            <a:ext cx="12192000" cy="6858000"/>
          </a:xfrm>
          <a:custGeom>
            <a:avLst/>
            <a:gdLst>
              <a:gd name="connsiteX0" fmla="*/ 300037 w 12192000"/>
              <a:gd name="connsiteY0" fmla="*/ 6561137 h 6858000"/>
              <a:gd name="connsiteX1" fmla="*/ 300037 w 12192000"/>
              <a:gd name="connsiteY1" fmla="*/ 296865 h 6858000"/>
              <a:gd name="connsiteX2" fmla="*/ 11891963 w 12192000"/>
              <a:gd name="connsiteY2" fmla="*/ 296865 h 6858000"/>
              <a:gd name="connsiteX3" fmla="*/ 11891963 w 12192000"/>
              <a:gd name="connsiteY3" fmla="*/ 6561137 h 6858000"/>
              <a:gd name="connsiteX4" fmla="*/ 11891963 w 12192000"/>
              <a:gd name="connsiteY4" fmla="*/ 6858000 h 6858000"/>
              <a:gd name="connsiteX5" fmla="*/ 12192000 w 12192000"/>
              <a:gd name="connsiteY5" fmla="*/ 6858000 h 6858000"/>
              <a:gd name="connsiteX6" fmla="*/ 12192000 w 12192000"/>
              <a:gd name="connsiteY6" fmla="*/ 6858000 h 6858000"/>
              <a:gd name="connsiteX7" fmla="*/ 12192000 w 12192000"/>
              <a:gd name="connsiteY7" fmla="*/ 6561137 h 6858000"/>
              <a:gd name="connsiteX8" fmla="*/ 12192000 w 12192000"/>
              <a:gd name="connsiteY8" fmla="*/ 296865 h 6858000"/>
              <a:gd name="connsiteX9" fmla="*/ 12192000 w 12192000"/>
              <a:gd name="connsiteY9" fmla="*/ 2 h 6858000"/>
              <a:gd name="connsiteX10" fmla="*/ 12192000 w 12192000"/>
              <a:gd name="connsiteY10" fmla="*/ 0 h 6858000"/>
              <a:gd name="connsiteX11" fmla="*/ 11891963 w 12192000"/>
              <a:gd name="connsiteY11" fmla="*/ 0 h 6858000"/>
              <a:gd name="connsiteX12" fmla="*/ 11891963 w 12192000"/>
              <a:gd name="connsiteY12" fmla="*/ 2 h 6858000"/>
              <a:gd name="connsiteX13" fmla="*/ 300037 w 12192000"/>
              <a:gd name="connsiteY13" fmla="*/ 2 h 6858000"/>
              <a:gd name="connsiteX14" fmla="*/ 300037 w 12192000"/>
              <a:gd name="connsiteY14" fmla="*/ 0 h 6858000"/>
              <a:gd name="connsiteX15" fmla="*/ 1 w 12192000"/>
              <a:gd name="connsiteY15" fmla="*/ 0 h 6858000"/>
              <a:gd name="connsiteX16" fmla="*/ 1 w 12192000"/>
              <a:gd name="connsiteY16" fmla="*/ 2 h 6858000"/>
              <a:gd name="connsiteX17" fmla="*/ 0 w 12192000"/>
              <a:gd name="connsiteY17" fmla="*/ 2 h 6858000"/>
              <a:gd name="connsiteX18" fmla="*/ 0 w 12192000"/>
              <a:gd name="connsiteY18" fmla="*/ 296865 h 6858000"/>
              <a:gd name="connsiteX19" fmla="*/ 1 w 12192000"/>
              <a:gd name="connsiteY19" fmla="*/ 296865 h 6858000"/>
              <a:gd name="connsiteX20" fmla="*/ 1 w 12192000"/>
              <a:gd name="connsiteY20" fmla="*/ 6561137 h 6858000"/>
              <a:gd name="connsiteX21" fmla="*/ 1 w 12192000"/>
              <a:gd name="connsiteY21" fmla="*/ 6858000 h 6858000"/>
              <a:gd name="connsiteX22" fmla="*/ 300037 w 12192000"/>
              <a:gd name="connsiteY22" fmla="*/ 6858000 h 6858000"/>
              <a:gd name="connsiteX23" fmla="*/ 11891963 w 12192000"/>
              <a:gd name="connsiteY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8000">
                <a:moveTo>
                  <a:pt x="300037" y="6561137"/>
                </a:moveTo>
                <a:lnTo>
                  <a:pt x="300037" y="296865"/>
                </a:lnTo>
                <a:lnTo>
                  <a:pt x="11891963" y="296865"/>
                </a:lnTo>
                <a:lnTo>
                  <a:pt x="11891963" y="6561137"/>
                </a:lnTo>
                <a:close/>
                <a:moveTo>
                  <a:pt x="11891963" y="6858000"/>
                </a:moveTo>
                <a:lnTo>
                  <a:pt x="12192000" y="6858000"/>
                </a:lnTo>
                <a:lnTo>
                  <a:pt x="12192000" y="6858000"/>
                </a:lnTo>
                <a:lnTo>
                  <a:pt x="12192000" y="6561137"/>
                </a:lnTo>
                <a:lnTo>
                  <a:pt x="12192000" y="296865"/>
                </a:lnTo>
                <a:lnTo>
                  <a:pt x="12192000" y="2"/>
                </a:lnTo>
                <a:lnTo>
                  <a:pt x="12192000" y="0"/>
                </a:lnTo>
                <a:lnTo>
                  <a:pt x="11891963" y="0"/>
                </a:lnTo>
                <a:lnTo>
                  <a:pt x="11891963" y="2"/>
                </a:lnTo>
                <a:lnTo>
                  <a:pt x="300037" y="2"/>
                </a:lnTo>
                <a:lnTo>
                  <a:pt x="300037" y="0"/>
                </a:lnTo>
                <a:lnTo>
                  <a:pt x="1" y="0"/>
                </a:lnTo>
                <a:lnTo>
                  <a:pt x="1" y="2"/>
                </a:lnTo>
                <a:lnTo>
                  <a:pt x="0" y="2"/>
                </a:lnTo>
                <a:lnTo>
                  <a:pt x="0" y="296865"/>
                </a:lnTo>
                <a:lnTo>
                  <a:pt x="1" y="296865"/>
                </a:lnTo>
                <a:lnTo>
                  <a:pt x="1" y="6561137"/>
                </a:lnTo>
                <a:lnTo>
                  <a:pt x="1" y="6858000"/>
                </a:lnTo>
                <a:lnTo>
                  <a:pt x="300037" y="6858000"/>
                </a:lnTo>
                <a:lnTo>
                  <a:pt x="11891963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AA4C7-4D55-4052-9E78-A2E92CB4B16C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396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D3715F-B8BA-E222-5E61-1B04ACAB7774}"/>
              </a:ext>
            </a:extLst>
          </p:cNvPr>
          <p:cNvSpPr/>
          <p:nvPr/>
        </p:nvSpPr>
        <p:spPr>
          <a:xfrm>
            <a:off x="335999" y="365125"/>
            <a:ext cx="11519452" cy="6168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3521" y="1851931"/>
            <a:ext cx="8902477" cy="4297639"/>
          </a:xfrm>
        </p:spPr>
        <p:txBody>
          <a:bodyPr>
            <a:noAutofit/>
          </a:bodyPr>
          <a:lstStyle>
            <a:lvl1pPr marL="452438" indent="-452438">
              <a:spcBef>
                <a:spcPts val="1800"/>
              </a:spcBef>
              <a:buFont typeface="+mj-lt"/>
              <a:buAutoNum type="arabicPeriod"/>
              <a:defRPr sz="2800"/>
            </a:lvl1pPr>
            <a:lvl2pPr>
              <a:spcBef>
                <a:spcPts val="18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A88E-CF7A-47FC-BA27-AD59DF16760D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sp>
        <p:nvSpPr>
          <p:cNvPr id="11" name="Forme libre : forme 11">
            <a:extLst>
              <a:ext uri="{FF2B5EF4-FFF2-40B4-BE49-F238E27FC236}">
                <a16:creationId xmlns:a16="http://schemas.microsoft.com/office/drawing/2014/main" id="{9D0A10A7-F77B-B458-E313-481F982EF0CB}"/>
              </a:ext>
            </a:extLst>
          </p:cNvPr>
          <p:cNvSpPr/>
          <p:nvPr/>
        </p:nvSpPr>
        <p:spPr>
          <a:xfrm rot="10800000" flipH="1">
            <a:off x="260779" y="-1"/>
            <a:ext cx="2692742" cy="2532575"/>
          </a:xfrm>
          <a:custGeom>
            <a:avLst/>
            <a:gdLst>
              <a:gd name="connsiteX0" fmla="*/ 1301973 w 2955416"/>
              <a:gd name="connsiteY0" fmla="*/ 0 h 2779626"/>
              <a:gd name="connsiteX1" fmla="*/ 2955416 w 2955416"/>
              <a:gd name="connsiteY1" fmla="*/ 1337699 h 2779626"/>
              <a:gd name="connsiteX2" fmla="*/ 2244239 w 2955416"/>
              <a:gd name="connsiteY2" fmla="*/ 2611807 h 2779626"/>
              <a:gd name="connsiteX3" fmla="*/ 2193508 w 2955416"/>
              <a:gd name="connsiteY3" fmla="*/ 2779626 h 2779626"/>
              <a:gd name="connsiteX4" fmla="*/ 0 w 2955416"/>
              <a:gd name="connsiteY4" fmla="*/ 2779626 h 2779626"/>
              <a:gd name="connsiteX5" fmla="*/ 22752 w 2955416"/>
              <a:gd name="connsiteY5" fmla="*/ 2662301 h 2779626"/>
              <a:gd name="connsiteX6" fmla="*/ 1301973 w 2955416"/>
              <a:gd name="connsiteY6" fmla="*/ 0 h 277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5416" h="2779626">
                <a:moveTo>
                  <a:pt x="1301973" y="0"/>
                </a:moveTo>
                <a:lnTo>
                  <a:pt x="2955416" y="1337699"/>
                </a:lnTo>
                <a:cubicBezTo>
                  <a:pt x="2639337" y="1727470"/>
                  <a:pt x="2402278" y="2159159"/>
                  <a:pt x="2244239" y="2611807"/>
                </a:cubicBezTo>
                <a:lnTo>
                  <a:pt x="2193508" y="2779626"/>
                </a:lnTo>
                <a:lnTo>
                  <a:pt x="0" y="2779626"/>
                </a:lnTo>
                <a:lnTo>
                  <a:pt x="22752" y="2662301"/>
                </a:lnTo>
                <a:cubicBezTo>
                  <a:pt x="232307" y="1692898"/>
                  <a:pt x="667897" y="779562"/>
                  <a:pt x="13019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noProof="0"/>
          </a:p>
        </p:txBody>
      </p:sp>
      <p:sp>
        <p:nvSpPr>
          <p:cNvPr id="13" name="Espace réservé pour une image  16">
            <a:extLst>
              <a:ext uri="{FF2B5EF4-FFF2-40B4-BE49-F238E27FC236}">
                <a16:creationId xmlns:a16="http://schemas.microsoft.com/office/drawing/2014/main" id="{32EE7B08-9AC1-BD69-6E7D-A8932F5CA3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47137" y="3692325"/>
            <a:ext cx="3365881" cy="3165676"/>
          </a:xfrm>
          <a:custGeom>
            <a:avLst/>
            <a:gdLst>
              <a:gd name="connsiteX0" fmla="*/ 1456105 w 3305287"/>
              <a:gd name="connsiteY0" fmla="*/ 0 h 3108686"/>
              <a:gd name="connsiteX1" fmla="*/ 3305287 w 3305287"/>
              <a:gd name="connsiteY1" fmla="*/ 1496060 h 3108686"/>
              <a:gd name="connsiteX2" fmla="*/ 2509919 w 3305287"/>
              <a:gd name="connsiteY2" fmla="*/ 2921000 h 3108686"/>
              <a:gd name="connsiteX3" fmla="*/ 2453182 w 3305287"/>
              <a:gd name="connsiteY3" fmla="*/ 3108686 h 3108686"/>
              <a:gd name="connsiteX4" fmla="*/ 0 w 3305287"/>
              <a:gd name="connsiteY4" fmla="*/ 3108686 h 3108686"/>
              <a:gd name="connsiteX5" fmla="*/ 25446 w 3305287"/>
              <a:gd name="connsiteY5" fmla="*/ 2977472 h 3108686"/>
              <a:gd name="connsiteX6" fmla="*/ 1456105 w 3305287"/>
              <a:gd name="connsiteY6" fmla="*/ 0 h 310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5287" h="3108686">
                <a:moveTo>
                  <a:pt x="1456105" y="0"/>
                </a:moveTo>
                <a:lnTo>
                  <a:pt x="3305287" y="1496060"/>
                </a:lnTo>
                <a:cubicBezTo>
                  <a:pt x="2951790" y="1931973"/>
                  <a:pt x="2686667" y="2414766"/>
                  <a:pt x="2509919" y="2921000"/>
                </a:cubicBezTo>
                <a:lnTo>
                  <a:pt x="2453182" y="3108686"/>
                </a:lnTo>
                <a:lnTo>
                  <a:pt x="0" y="3108686"/>
                </a:lnTo>
                <a:lnTo>
                  <a:pt x="25446" y="2977472"/>
                </a:lnTo>
                <a:cubicBezTo>
                  <a:pt x="259808" y="1893308"/>
                  <a:pt x="746965" y="871849"/>
                  <a:pt x="1456105" y="0"/>
                </a:cubicBez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98" y="734950"/>
            <a:ext cx="2329523" cy="900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9813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64">
            <a:extLst>
              <a:ext uri="{FF2B5EF4-FFF2-40B4-BE49-F238E27FC236}">
                <a16:creationId xmlns:a16="http://schemas.microsoft.com/office/drawing/2014/main" id="{32B28501-9BFB-BE0F-B899-FE5F68DA81E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1130055 w 12192000"/>
              <a:gd name="connsiteY3" fmla="*/ 6857999 h 6857999"/>
              <a:gd name="connsiteX4" fmla="*/ 11180786 w 12192000"/>
              <a:gd name="connsiteY4" fmla="*/ 6690181 h 6857999"/>
              <a:gd name="connsiteX5" fmla="*/ 11891963 w 12192000"/>
              <a:gd name="connsiteY5" fmla="*/ 5416073 h 6857999"/>
              <a:gd name="connsiteX6" fmla="*/ 10238520 w 12192000"/>
              <a:gd name="connsiteY6" fmla="*/ 4078374 h 6857999"/>
              <a:gd name="connsiteX7" fmla="*/ 8959299 w 12192000"/>
              <a:gd name="connsiteY7" fmla="*/ 6740675 h 6857999"/>
              <a:gd name="connsiteX8" fmla="*/ 8936547 w 12192000"/>
              <a:gd name="connsiteY8" fmla="*/ 6857999 h 6857999"/>
              <a:gd name="connsiteX9" fmla="*/ 0 w 12192000"/>
              <a:gd name="connsiteY9" fmla="*/ 6857999 h 6857999"/>
              <a:gd name="connsiteX10" fmla="*/ 0 w 12192000"/>
              <a:gd name="connsiteY10" fmla="*/ 5378978 h 6857999"/>
              <a:gd name="connsiteX11" fmla="*/ 460 w 12192000"/>
              <a:gd name="connsiteY11" fmla="*/ 5378987 h 6857999"/>
              <a:gd name="connsiteX12" fmla="*/ 5835830 w 12192000"/>
              <a:gd name="connsiteY12" fmla="*/ 3309804 h 6857999"/>
              <a:gd name="connsiteX13" fmla="*/ 3890631 w 12192000"/>
              <a:gd name="connsiteY13" fmla="*/ 904330 h 6857999"/>
              <a:gd name="connsiteX14" fmla="*/ 460 w 12192000"/>
              <a:gd name="connsiteY14" fmla="*/ 2283850 h 6857999"/>
              <a:gd name="connsiteX15" fmla="*/ 0 w 12192000"/>
              <a:gd name="connsiteY15" fmla="*/ 228384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1130055" y="6857999"/>
                </a:lnTo>
                <a:lnTo>
                  <a:pt x="11180786" y="6690181"/>
                </a:lnTo>
                <a:cubicBezTo>
                  <a:pt x="11338825" y="6237533"/>
                  <a:pt x="11575884" y="5805844"/>
                  <a:pt x="11891963" y="5416073"/>
                </a:cubicBezTo>
                <a:lnTo>
                  <a:pt x="10238520" y="4078374"/>
                </a:lnTo>
                <a:cubicBezTo>
                  <a:pt x="9604444" y="4857936"/>
                  <a:pt x="9168854" y="5771272"/>
                  <a:pt x="8959299" y="6740675"/>
                </a:cubicBezTo>
                <a:lnTo>
                  <a:pt x="8936547" y="6857999"/>
                </a:lnTo>
                <a:lnTo>
                  <a:pt x="0" y="6857999"/>
                </a:lnTo>
                <a:lnTo>
                  <a:pt x="0" y="5378978"/>
                </a:lnTo>
                <a:lnTo>
                  <a:pt x="460" y="5378987"/>
                </a:lnTo>
                <a:cubicBezTo>
                  <a:pt x="2125394" y="5382148"/>
                  <a:pt x="4186408" y="4651325"/>
                  <a:pt x="5835830" y="3309804"/>
                </a:cubicBezTo>
                <a:lnTo>
                  <a:pt x="3890631" y="904330"/>
                </a:lnTo>
                <a:cubicBezTo>
                  <a:pt x="2756530" y="1824010"/>
                  <a:pt x="1378495" y="2283850"/>
                  <a:pt x="460" y="2283850"/>
                </a:cubicBezTo>
                <a:lnTo>
                  <a:pt x="0" y="2283841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en-US" noProof="0"/>
            </a:lvl1pPr>
          </a:lstStyle>
          <a:p>
            <a:pPr marL="0" lvl="0" indent="0" algn="ctr">
              <a:buNone/>
            </a:pPr>
            <a:r>
              <a:rPr lang="en-US" noProof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53BBB-C785-2572-79C0-53CFDF9F5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3199095"/>
            <a:ext cx="9509156" cy="1311128"/>
          </a:xfrm>
        </p:spPr>
        <p:txBody>
          <a:bodyPr anchor="t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5DB58-2A9E-78AD-2D52-020D9D276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510223"/>
            <a:ext cx="8748665" cy="424732"/>
          </a:xfrm>
        </p:spPr>
        <p:txBody>
          <a:bodyPr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0A9B8C-110B-C6E0-BADF-A53EF6F3ED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2339470"/>
            <a:ext cx="1415772" cy="1089529"/>
          </a:xfrm>
        </p:spPr>
        <p:txBody>
          <a:bodyPr wrap="none">
            <a:spAutoFit/>
          </a:bodyPr>
          <a:lstStyle>
            <a:lvl1pPr marL="0" indent="0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</a:t>
            </a:r>
            <a:endParaRPr lang="fr-FR" dirty="0"/>
          </a:p>
        </p:txBody>
      </p:sp>
      <p:grpSp>
        <p:nvGrpSpPr>
          <p:cNvPr id="8" name="Groupe 3">
            <a:extLst>
              <a:ext uri="{FF2B5EF4-FFF2-40B4-BE49-F238E27FC236}">
                <a16:creationId xmlns:a16="http://schemas.microsoft.com/office/drawing/2014/main" id="{0B9E714E-4305-10CF-BDFB-AFF282880490}"/>
              </a:ext>
            </a:extLst>
          </p:cNvPr>
          <p:cNvGrpSpPr/>
          <p:nvPr/>
        </p:nvGrpSpPr>
        <p:grpSpPr>
          <a:xfrm>
            <a:off x="8936546" y="4078374"/>
            <a:ext cx="2955416" cy="2779626"/>
            <a:chOff x="8936546" y="4078374"/>
            <a:chExt cx="2955416" cy="2779626"/>
          </a:xfrm>
        </p:grpSpPr>
        <p:sp>
          <p:nvSpPr>
            <p:cNvPr id="9" name="Forme libre : forme 18">
              <a:extLst>
                <a:ext uri="{FF2B5EF4-FFF2-40B4-BE49-F238E27FC236}">
                  <a16:creationId xmlns:a16="http://schemas.microsoft.com/office/drawing/2014/main" id="{5F1D6BB8-5311-D2A3-F1BA-13C326A8EDDF}"/>
                </a:ext>
              </a:extLst>
            </p:cNvPr>
            <p:cNvSpPr/>
            <p:nvPr/>
          </p:nvSpPr>
          <p:spPr>
            <a:xfrm>
              <a:off x="8936546" y="4078374"/>
              <a:ext cx="2955416" cy="2779626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85E33835-EAC2-5DDF-6DF0-56C7E5C3237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679488" y="4822059"/>
              <a:ext cx="1469532" cy="1469532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780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 : forme 18">
            <a:extLst>
              <a:ext uri="{FF2B5EF4-FFF2-40B4-BE49-F238E27FC236}">
                <a16:creationId xmlns:a16="http://schemas.microsoft.com/office/drawing/2014/main" id="{D4577EAB-93A9-84E7-1634-ABCC46B340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191996" cy="6857998"/>
          </a:xfrm>
          <a:custGeom>
            <a:avLst/>
            <a:gdLst>
              <a:gd name="connsiteX0" fmla="*/ 0 w 12191996"/>
              <a:gd name="connsiteY0" fmla="*/ 0 h 6857998"/>
              <a:gd name="connsiteX1" fmla="*/ 680601 w 12191996"/>
              <a:gd name="connsiteY1" fmla="*/ 0 h 6857998"/>
              <a:gd name="connsiteX2" fmla="*/ 680592 w 12191996"/>
              <a:gd name="connsiteY2" fmla="*/ 459 h 6857998"/>
              <a:gd name="connsiteX3" fmla="*/ 2749775 w 12191996"/>
              <a:gd name="connsiteY3" fmla="*/ 5835829 h 6857998"/>
              <a:gd name="connsiteX4" fmla="*/ 2749775 w 12191996"/>
              <a:gd name="connsiteY4" fmla="*/ 5835829 h 6857998"/>
              <a:gd name="connsiteX5" fmla="*/ 2749775 w 12191996"/>
              <a:gd name="connsiteY5" fmla="*/ 5835829 h 6857998"/>
              <a:gd name="connsiteX6" fmla="*/ 5155250 w 12191996"/>
              <a:gd name="connsiteY6" fmla="*/ 3890630 h 6857998"/>
              <a:gd name="connsiteX7" fmla="*/ 3775729 w 12191996"/>
              <a:gd name="connsiteY7" fmla="*/ 459 h 6857998"/>
              <a:gd name="connsiteX8" fmla="*/ 3775738 w 12191996"/>
              <a:gd name="connsiteY8" fmla="*/ 0 h 6857998"/>
              <a:gd name="connsiteX9" fmla="*/ 12191996 w 12191996"/>
              <a:gd name="connsiteY9" fmla="*/ 0 h 6857998"/>
              <a:gd name="connsiteX10" fmla="*/ 12191996 w 12191996"/>
              <a:gd name="connsiteY10" fmla="*/ 6857998 h 6857998"/>
              <a:gd name="connsiteX11" fmla="*/ 11130054 w 12191996"/>
              <a:gd name="connsiteY11" fmla="*/ 6857998 h 6857998"/>
              <a:gd name="connsiteX12" fmla="*/ 11180786 w 12191996"/>
              <a:gd name="connsiteY12" fmla="*/ 6690181 h 6857998"/>
              <a:gd name="connsiteX13" fmla="*/ 11891962 w 12191996"/>
              <a:gd name="connsiteY13" fmla="*/ 5416073 h 6857998"/>
              <a:gd name="connsiteX14" fmla="*/ 10238520 w 12191996"/>
              <a:gd name="connsiteY14" fmla="*/ 4078374 h 6857998"/>
              <a:gd name="connsiteX15" fmla="*/ 8959298 w 12191996"/>
              <a:gd name="connsiteY15" fmla="*/ 6740675 h 6857998"/>
              <a:gd name="connsiteX16" fmla="*/ 8936546 w 12191996"/>
              <a:gd name="connsiteY16" fmla="*/ 6857998 h 6857998"/>
              <a:gd name="connsiteX17" fmla="*/ 0 w 12191996"/>
              <a:gd name="connsiteY17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1996" h="6857998">
                <a:moveTo>
                  <a:pt x="0" y="0"/>
                </a:moveTo>
                <a:lnTo>
                  <a:pt x="680601" y="0"/>
                </a:lnTo>
                <a:lnTo>
                  <a:pt x="680592" y="459"/>
                </a:lnTo>
                <a:cubicBezTo>
                  <a:pt x="677431" y="2125393"/>
                  <a:pt x="1408254" y="4186407"/>
                  <a:pt x="2749775" y="5835829"/>
                </a:cubicBezTo>
                <a:lnTo>
                  <a:pt x="2749775" y="5835829"/>
                </a:lnTo>
                <a:lnTo>
                  <a:pt x="2749775" y="5835829"/>
                </a:lnTo>
                <a:lnTo>
                  <a:pt x="5155250" y="3890630"/>
                </a:lnTo>
                <a:cubicBezTo>
                  <a:pt x="4235569" y="2756529"/>
                  <a:pt x="3775729" y="1378494"/>
                  <a:pt x="3775729" y="459"/>
                </a:cubicBezTo>
                <a:lnTo>
                  <a:pt x="3775738" y="0"/>
                </a:lnTo>
                <a:lnTo>
                  <a:pt x="12191996" y="0"/>
                </a:lnTo>
                <a:lnTo>
                  <a:pt x="12191996" y="6857998"/>
                </a:lnTo>
                <a:lnTo>
                  <a:pt x="11130054" y="6857998"/>
                </a:lnTo>
                <a:lnTo>
                  <a:pt x="11180786" y="6690181"/>
                </a:lnTo>
                <a:cubicBezTo>
                  <a:pt x="11338824" y="6237533"/>
                  <a:pt x="11575884" y="5805844"/>
                  <a:pt x="11891962" y="5416073"/>
                </a:cubicBezTo>
                <a:lnTo>
                  <a:pt x="10238520" y="4078374"/>
                </a:lnTo>
                <a:cubicBezTo>
                  <a:pt x="9604444" y="4857936"/>
                  <a:pt x="9168854" y="5771272"/>
                  <a:pt x="8959298" y="6740675"/>
                </a:cubicBezTo>
                <a:lnTo>
                  <a:pt x="8936546" y="6857998"/>
                </a:lnTo>
                <a:lnTo>
                  <a:pt x="0" y="6857998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en-US" noProof="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53BBB-C785-2572-79C0-53CFDF9F5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422" y="1263650"/>
            <a:ext cx="9509156" cy="1311128"/>
          </a:xfrm>
        </p:spPr>
        <p:txBody>
          <a:bodyPr anchor="t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5DB58-2A9E-78AD-2D52-020D9D276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1422" y="2574778"/>
            <a:ext cx="8748665" cy="424732"/>
          </a:xfrm>
        </p:spPr>
        <p:txBody>
          <a:bodyPr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 dirty="0"/>
          </a:p>
        </p:txBody>
      </p:sp>
      <p:grpSp>
        <p:nvGrpSpPr>
          <p:cNvPr id="8" name="Groupe 3">
            <a:extLst>
              <a:ext uri="{FF2B5EF4-FFF2-40B4-BE49-F238E27FC236}">
                <a16:creationId xmlns:a16="http://schemas.microsoft.com/office/drawing/2014/main" id="{0B9E714E-4305-10CF-BDFB-AFF282880490}"/>
              </a:ext>
            </a:extLst>
          </p:cNvPr>
          <p:cNvGrpSpPr/>
          <p:nvPr/>
        </p:nvGrpSpPr>
        <p:grpSpPr>
          <a:xfrm>
            <a:off x="8936546" y="4078374"/>
            <a:ext cx="2955416" cy="2779626"/>
            <a:chOff x="8936546" y="4078374"/>
            <a:chExt cx="2955416" cy="2779626"/>
          </a:xfrm>
        </p:grpSpPr>
        <p:sp>
          <p:nvSpPr>
            <p:cNvPr id="9" name="Forme libre : forme 18">
              <a:extLst>
                <a:ext uri="{FF2B5EF4-FFF2-40B4-BE49-F238E27FC236}">
                  <a16:creationId xmlns:a16="http://schemas.microsoft.com/office/drawing/2014/main" id="{5F1D6BB8-5311-D2A3-F1BA-13C326A8EDDF}"/>
                </a:ext>
              </a:extLst>
            </p:cNvPr>
            <p:cNvSpPr/>
            <p:nvPr/>
          </p:nvSpPr>
          <p:spPr>
            <a:xfrm>
              <a:off x="8936546" y="4078374"/>
              <a:ext cx="2955416" cy="2779626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85E33835-EAC2-5DDF-6DF0-56C7E5C3237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679488" y="4822059"/>
              <a:ext cx="1469532" cy="1469532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0A9B8C-110B-C6E0-BADF-A53EF6F3ED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1422" y="404025"/>
            <a:ext cx="1415772" cy="1089529"/>
          </a:xfrm>
        </p:spPr>
        <p:txBody>
          <a:bodyPr wrap="none">
            <a:spAutoFit/>
          </a:bodyPr>
          <a:lstStyle>
            <a:lvl1pPr marL="0" indent="0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99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 : forme 18">
            <a:extLst>
              <a:ext uri="{FF2B5EF4-FFF2-40B4-BE49-F238E27FC236}">
                <a16:creationId xmlns:a16="http://schemas.microsoft.com/office/drawing/2014/main" id="{262A0E0E-EA80-E814-782E-E3629EB82A7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1130054 w 12192000"/>
              <a:gd name="connsiteY3" fmla="*/ 6857999 h 6857999"/>
              <a:gd name="connsiteX4" fmla="*/ 11180786 w 12192000"/>
              <a:gd name="connsiteY4" fmla="*/ 6690181 h 6857999"/>
              <a:gd name="connsiteX5" fmla="*/ 11891962 w 12192000"/>
              <a:gd name="connsiteY5" fmla="*/ 5416073 h 6857999"/>
              <a:gd name="connsiteX6" fmla="*/ 10238520 w 12192000"/>
              <a:gd name="connsiteY6" fmla="*/ 4078374 h 6857999"/>
              <a:gd name="connsiteX7" fmla="*/ 8959298 w 12192000"/>
              <a:gd name="connsiteY7" fmla="*/ 6740675 h 6857999"/>
              <a:gd name="connsiteX8" fmla="*/ 8936546 w 12192000"/>
              <a:gd name="connsiteY8" fmla="*/ 6857999 h 6857999"/>
              <a:gd name="connsiteX9" fmla="*/ 5155230 w 12192000"/>
              <a:gd name="connsiteY9" fmla="*/ 6857999 h 6857999"/>
              <a:gd name="connsiteX10" fmla="*/ 5155239 w 12192000"/>
              <a:gd name="connsiteY10" fmla="*/ 6857541 h 6857999"/>
              <a:gd name="connsiteX11" fmla="*/ 3086056 w 12192000"/>
              <a:gd name="connsiteY11" fmla="*/ 1022171 h 6857999"/>
              <a:gd name="connsiteX12" fmla="*/ 680582 w 12192000"/>
              <a:gd name="connsiteY12" fmla="*/ 2967370 h 6857999"/>
              <a:gd name="connsiteX13" fmla="*/ 2060102 w 12192000"/>
              <a:gd name="connsiteY13" fmla="*/ 6857541 h 6857999"/>
              <a:gd name="connsiteX14" fmla="*/ 2060093 w 12192000"/>
              <a:gd name="connsiteY14" fmla="*/ 6857999 h 6857999"/>
              <a:gd name="connsiteX15" fmla="*/ 0 w 12192000"/>
              <a:gd name="connsiteY15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1130054" y="6857999"/>
                </a:lnTo>
                <a:lnTo>
                  <a:pt x="11180786" y="6690181"/>
                </a:lnTo>
                <a:cubicBezTo>
                  <a:pt x="11338824" y="6237533"/>
                  <a:pt x="11575884" y="5805844"/>
                  <a:pt x="11891962" y="5416073"/>
                </a:cubicBezTo>
                <a:lnTo>
                  <a:pt x="10238520" y="4078374"/>
                </a:lnTo>
                <a:cubicBezTo>
                  <a:pt x="9604444" y="4857936"/>
                  <a:pt x="9168854" y="5771272"/>
                  <a:pt x="8959298" y="6740675"/>
                </a:cubicBezTo>
                <a:lnTo>
                  <a:pt x="8936546" y="6857999"/>
                </a:lnTo>
                <a:lnTo>
                  <a:pt x="5155230" y="6857999"/>
                </a:lnTo>
                <a:lnTo>
                  <a:pt x="5155239" y="6857541"/>
                </a:lnTo>
                <a:cubicBezTo>
                  <a:pt x="5158400" y="4732607"/>
                  <a:pt x="4427577" y="2671593"/>
                  <a:pt x="3086056" y="1022171"/>
                </a:cubicBezTo>
                <a:lnTo>
                  <a:pt x="680582" y="2967370"/>
                </a:lnTo>
                <a:cubicBezTo>
                  <a:pt x="1600262" y="4101471"/>
                  <a:pt x="2060102" y="5479506"/>
                  <a:pt x="2060102" y="6857541"/>
                </a:cubicBezTo>
                <a:lnTo>
                  <a:pt x="2060093" y="6857999"/>
                </a:lnTo>
                <a:lnTo>
                  <a:pt x="0" y="6857999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fr-FR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53BBB-C785-2572-79C0-53CFDF9F5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9864" y="2944522"/>
            <a:ext cx="9509156" cy="1311128"/>
          </a:xfrm>
        </p:spPr>
        <p:txBody>
          <a:bodyPr anchor="t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5DB58-2A9E-78AD-2D52-020D9D276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9864" y="4255650"/>
            <a:ext cx="8748665" cy="424732"/>
          </a:xfrm>
        </p:spPr>
        <p:txBody>
          <a:bodyPr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 dirty="0"/>
          </a:p>
        </p:txBody>
      </p:sp>
      <p:grpSp>
        <p:nvGrpSpPr>
          <p:cNvPr id="8" name="Groupe 3">
            <a:extLst>
              <a:ext uri="{FF2B5EF4-FFF2-40B4-BE49-F238E27FC236}">
                <a16:creationId xmlns:a16="http://schemas.microsoft.com/office/drawing/2014/main" id="{0B9E714E-4305-10CF-BDFB-AFF282880490}"/>
              </a:ext>
            </a:extLst>
          </p:cNvPr>
          <p:cNvGrpSpPr/>
          <p:nvPr/>
        </p:nvGrpSpPr>
        <p:grpSpPr>
          <a:xfrm>
            <a:off x="8936546" y="4078374"/>
            <a:ext cx="2955416" cy="2779626"/>
            <a:chOff x="8936546" y="4078374"/>
            <a:chExt cx="2955416" cy="2779626"/>
          </a:xfrm>
        </p:grpSpPr>
        <p:sp>
          <p:nvSpPr>
            <p:cNvPr id="9" name="Forme libre : forme 18">
              <a:extLst>
                <a:ext uri="{FF2B5EF4-FFF2-40B4-BE49-F238E27FC236}">
                  <a16:creationId xmlns:a16="http://schemas.microsoft.com/office/drawing/2014/main" id="{5F1D6BB8-5311-D2A3-F1BA-13C326A8EDDF}"/>
                </a:ext>
              </a:extLst>
            </p:cNvPr>
            <p:cNvSpPr/>
            <p:nvPr/>
          </p:nvSpPr>
          <p:spPr>
            <a:xfrm>
              <a:off x="8936546" y="4078374"/>
              <a:ext cx="2955416" cy="2779626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85E33835-EAC2-5DDF-6DF0-56C7E5C3237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679488" y="4822059"/>
              <a:ext cx="1469532" cy="1469532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0A9B8C-110B-C6E0-BADF-A53EF6F3ED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9864" y="2084897"/>
            <a:ext cx="1415772" cy="1089529"/>
          </a:xfrm>
        </p:spPr>
        <p:txBody>
          <a:bodyPr wrap="none">
            <a:spAutoFit/>
          </a:bodyPr>
          <a:lstStyle>
            <a:lvl1pPr marL="0" indent="0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</a:t>
            </a:r>
            <a:endParaRPr lang="fr-FR" dirty="0"/>
          </a:p>
        </p:txBody>
      </p:sp>
      <p:grpSp>
        <p:nvGrpSpPr>
          <p:cNvPr id="5" name="Groupe 3">
            <a:extLst>
              <a:ext uri="{FF2B5EF4-FFF2-40B4-BE49-F238E27FC236}">
                <a16:creationId xmlns:a16="http://schemas.microsoft.com/office/drawing/2014/main" id="{4EF1C805-CD5D-96B3-1C5F-5D1B9649F091}"/>
              </a:ext>
            </a:extLst>
          </p:cNvPr>
          <p:cNvGrpSpPr/>
          <p:nvPr/>
        </p:nvGrpSpPr>
        <p:grpSpPr>
          <a:xfrm>
            <a:off x="8936546" y="4078374"/>
            <a:ext cx="2955416" cy="2779626"/>
            <a:chOff x="8936546" y="4078374"/>
            <a:chExt cx="2955416" cy="2779626"/>
          </a:xfrm>
        </p:grpSpPr>
        <p:sp>
          <p:nvSpPr>
            <p:cNvPr id="7" name="Forme libre : forme 18">
              <a:extLst>
                <a:ext uri="{FF2B5EF4-FFF2-40B4-BE49-F238E27FC236}">
                  <a16:creationId xmlns:a16="http://schemas.microsoft.com/office/drawing/2014/main" id="{ADFBF0B7-29A6-65B4-B1BC-06297E48874F}"/>
                </a:ext>
              </a:extLst>
            </p:cNvPr>
            <p:cNvSpPr/>
            <p:nvPr/>
          </p:nvSpPr>
          <p:spPr>
            <a:xfrm>
              <a:off x="8936546" y="4078374"/>
              <a:ext cx="2955416" cy="2779626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1" name="Espace réservé du texte 4">
              <a:extLst>
                <a:ext uri="{FF2B5EF4-FFF2-40B4-BE49-F238E27FC236}">
                  <a16:creationId xmlns:a16="http://schemas.microsoft.com/office/drawing/2014/main" id="{DF6718D0-AF3F-07A8-D2EE-C72098F829E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679488" y="4822059"/>
              <a:ext cx="1469532" cy="1469532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2" name="Groupe 3">
            <a:extLst>
              <a:ext uri="{FF2B5EF4-FFF2-40B4-BE49-F238E27FC236}">
                <a16:creationId xmlns:a16="http://schemas.microsoft.com/office/drawing/2014/main" id="{9DA634B0-B988-661B-9609-E470D163AF30}"/>
              </a:ext>
            </a:extLst>
          </p:cNvPr>
          <p:cNvGrpSpPr/>
          <p:nvPr/>
        </p:nvGrpSpPr>
        <p:grpSpPr>
          <a:xfrm>
            <a:off x="8936546" y="4078374"/>
            <a:ext cx="2955416" cy="2779626"/>
            <a:chOff x="8936546" y="4078374"/>
            <a:chExt cx="2955416" cy="2779626"/>
          </a:xfrm>
        </p:grpSpPr>
        <p:sp>
          <p:nvSpPr>
            <p:cNvPr id="13" name="Forme libre : forme 18">
              <a:extLst>
                <a:ext uri="{FF2B5EF4-FFF2-40B4-BE49-F238E27FC236}">
                  <a16:creationId xmlns:a16="http://schemas.microsoft.com/office/drawing/2014/main" id="{6A317E94-F729-4BA2-ADE7-CE88C0898E9F}"/>
                </a:ext>
              </a:extLst>
            </p:cNvPr>
            <p:cNvSpPr/>
            <p:nvPr/>
          </p:nvSpPr>
          <p:spPr>
            <a:xfrm>
              <a:off x="8936546" y="4078374"/>
              <a:ext cx="2955416" cy="2779626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4" name="Espace réservé du texte 4">
              <a:extLst>
                <a:ext uri="{FF2B5EF4-FFF2-40B4-BE49-F238E27FC236}">
                  <a16:creationId xmlns:a16="http://schemas.microsoft.com/office/drawing/2014/main" id="{66CF6DB1-2A6D-25F0-CEEC-CAFD229B142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679488" y="4822059"/>
              <a:ext cx="1469532" cy="1469532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5" name="Groupe 3">
            <a:extLst>
              <a:ext uri="{FF2B5EF4-FFF2-40B4-BE49-F238E27FC236}">
                <a16:creationId xmlns:a16="http://schemas.microsoft.com/office/drawing/2014/main" id="{11E826EC-09EF-F13E-E90B-09294BBE2BFE}"/>
              </a:ext>
            </a:extLst>
          </p:cNvPr>
          <p:cNvGrpSpPr/>
          <p:nvPr userDrawn="1"/>
        </p:nvGrpSpPr>
        <p:grpSpPr>
          <a:xfrm>
            <a:off x="8936546" y="4078374"/>
            <a:ext cx="2955416" cy="2779626"/>
            <a:chOff x="8936546" y="4078374"/>
            <a:chExt cx="2955416" cy="2779626"/>
          </a:xfrm>
        </p:grpSpPr>
        <p:sp>
          <p:nvSpPr>
            <p:cNvPr id="16" name="Forme libre : forme 18">
              <a:extLst>
                <a:ext uri="{FF2B5EF4-FFF2-40B4-BE49-F238E27FC236}">
                  <a16:creationId xmlns:a16="http://schemas.microsoft.com/office/drawing/2014/main" id="{79F174BF-D3FC-0BCB-F7EB-656B2FB4460A}"/>
                </a:ext>
              </a:extLst>
            </p:cNvPr>
            <p:cNvSpPr/>
            <p:nvPr userDrawn="1"/>
          </p:nvSpPr>
          <p:spPr>
            <a:xfrm>
              <a:off x="8936546" y="4078374"/>
              <a:ext cx="2955416" cy="2779626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7" name="Espace réservé du texte 4">
              <a:extLst>
                <a:ext uri="{FF2B5EF4-FFF2-40B4-BE49-F238E27FC236}">
                  <a16:creationId xmlns:a16="http://schemas.microsoft.com/office/drawing/2014/main" id="{2DC455C4-B09C-BAE6-6C2F-15E4BA5FBC9D}"/>
                </a:ext>
              </a:extLst>
            </p:cNvPr>
            <p:cNvSpPr txBox="1">
              <a:spLocks/>
            </p:cNvSpPr>
            <p:nvPr userDrawn="1"/>
          </p:nvSpPr>
          <p:spPr bwMode="gray">
            <a:xfrm>
              <a:off x="9679488" y="4822059"/>
              <a:ext cx="1469532" cy="1469532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5202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4">
            <a:extLst>
              <a:ext uri="{FF2B5EF4-FFF2-40B4-BE49-F238E27FC236}">
                <a16:creationId xmlns:a16="http://schemas.microsoft.com/office/drawing/2014/main" id="{3485D1A2-0664-DED1-74E6-F9518DA043F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8559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4">
            <a:extLst>
              <a:ext uri="{FF2B5EF4-FFF2-40B4-BE49-F238E27FC236}">
                <a16:creationId xmlns:a16="http://schemas.microsoft.com/office/drawing/2014/main" id="{3485D1A2-0664-DED1-74E6-F9518DA043F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5999" y="365125"/>
            <a:ext cx="11519451" cy="61560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fr-FR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F34D-9711-4C67-ABD3-B51F0D32E97C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5999" y="6533788"/>
            <a:ext cx="288000" cy="288000"/>
          </a:xfrm>
        </p:spPr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953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510460F-13A2-9955-2626-CD4949851B4E}"/>
              </a:ext>
            </a:extLst>
          </p:cNvPr>
          <p:cNvSpPr/>
          <p:nvPr/>
        </p:nvSpPr>
        <p:spPr>
          <a:xfrm>
            <a:off x="335999" y="1367073"/>
            <a:ext cx="11519452" cy="51667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D3715F-B8BA-E222-5E61-1B04ACAB7774}"/>
              </a:ext>
            </a:extLst>
          </p:cNvPr>
          <p:cNvSpPr/>
          <p:nvPr/>
        </p:nvSpPr>
        <p:spPr>
          <a:xfrm>
            <a:off x="335999" y="1367073"/>
            <a:ext cx="11519452" cy="51667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9" y="1469571"/>
            <a:ext cx="11519999" cy="4680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9E3D-C243-469C-B380-305C68A8ACD8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 userDrawn="1"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8242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B802-BF86-4B23-A917-5545C0CFDE5F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5999" y="6533788"/>
            <a:ext cx="288000" cy="288000"/>
          </a:xfrm>
        </p:spPr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sp>
        <p:nvSpPr>
          <p:cNvPr id="3" name="Espace réservé pour une image  24">
            <a:extLst>
              <a:ext uri="{FF2B5EF4-FFF2-40B4-BE49-F238E27FC236}">
                <a16:creationId xmlns:a16="http://schemas.microsoft.com/office/drawing/2014/main" id="{CAA0D20A-81EF-FFB9-BC8E-82540D81E8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44555" y="365125"/>
            <a:ext cx="5710895" cy="61560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fr-FR" dirty="0"/>
              <a:t> </a:t>
            </a:r>
          </a:p>
        </p:txBody>
      </p:sp>
      <p:sp>
        <p:nvSpPr>
          <p:cNvPr id="14" name="Espace réservé pour une image  24">
            <a:extLst>
              <a:ext uri="{FF2B5EF4-FFF2-40B4-BE49-F238E27FC236}">
                <a16:creationId xmlns:a16="http://schemas.microsoft.com/office/drawing/2014/main" id="{3485D1A2-0664-DED1-74E6-F9518DA043F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5999" y="365125"/>
            <a:ext cx="5710895" cy="61560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5754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12B9-2039-4400-8036-9BABC3446564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5999" y="6533788"/>
            <a:ext cx="288000" cy="288000"/>
          </a:xfrm>
        </p:spPr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sp>
        <p:nvSpPr>
          <p:cNvPr id="3" name="Espace réservé pour une image  24">
            <a:extLst>
              <a:ext uri="{FF2B5EF4-FFF2-40B4-BE49-F238E27FC236}">
                <a16:creationId xmlns:a16="http://schemas.microsoft.com/office/drawing/2014/main" id="{CAA0D20A-81EF-FFB9-BC8E-82540D81E8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81105" y="365125"/>
            <a:ext cx="3772800" cy="61560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fr-FR" dirty="0"/>
              <a:t> </a:t>
            </a:r>
          </a:p>
        </p:txBody>
      </p:sp>
      <p:sp>
        <p:nvSpPr>
          <p:cNvPr id="13" name="Espace réservé pour une image  24">
            <a:extLst>
              <a:ext uri="{FF2B5EF4-FFF2-40B4-BE49-F238E27FC236}">
                <a16:creationId xmlns:a16="http://schemas.microsoft.com/office/drawing/2014/main" id="{27D29519-F023-C06A-4CE8-D498C3A4815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08553" y="365125"/>
            <a:ext cx="3772800" cy="61560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fr-FR" dirty="0"/>
              <a:t> </a:t>
            </a:r>
          </a:p>
        </p:txBody>
      </p:sp>
      <p:sp>
        <p:nvSpPr>
          <p:cNvPr id="14" name="Espace réservé pour une image  24">
            <a:extLst>
              <a:ext uri="{FF2B5EF4-FFF2-40B4-BE49-F238E27FC236}">
                <a16:creationId xmlns:a16="http://schemas.microsoft.com/office/drawing/2014/main" id="{3485D1A2-0664-DED1-74E6-F9518DA043F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5999" y="365125"/>
            <a:ext cx="3772800" cy="61560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8635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78BE-C95D-49CC-8DA3-8CA84D56F1EB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5999" y="6533788"/>
            <a:ext cx="288000" cy="288000"/>
          </a:xfrm>
        </p:spPr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sp>
        <p:nvSpPr>
          <p:cNvPr id="3" name="Espace réservé pour une image  24">
            <a:extLst>
              <a:ext uri="{FF2B5EF4-FFF2-40B4-BE49-F238E27FC236}">
                <a16:creationId xmlns:a16="http://schemas.microsoft.com/office/drawing/2014/main" id="{CAA0D20A-81EF-FFB9-BC8E-82540D81E8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49245" y="365125"/>
            <a:ext cx="2806205" cy="61560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fr-FR" dirty="0"/>
              <a:t> </a:t>
            </a:r>
          </a:p>
        </p:txBody>
      </p:sp>
      <p:sp>
        <p:nvSpPr>
          <p:cNvPr id="7" name="Espace réservé pour une image  24">
            <a:extLst>
              <a:ext uri="{FF2B5EF4-FFF2-40B4-BE49-F238E27FC236}">
                <a16:creationId xmlns:a16="http://schemas.microsoft.com/office/drawing/2014/main" id="{DB80C9C7-065C-A5D7-2AFB-40C96DC14AB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44829" y="365125"/>
            <a:ext cx="2806205" cy="61560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fr-FR" dirty="0"/>
              <a:t> </a:t>
            </a:r>
          </a:p>
        </p:txBody>
      </p:sp>
      <p:sp>
        <p:nvSpPr>
          <p:cNvPr id="13" name="Espace réservé pour une image  24">
            <a:extLst>
              <a:ext uri="{FF2B5EF4-FFF2-40B4-BE49-F238E27FC236}">
                <a16:creationId xmlns:a16="http://schemas.microsoft.com/office/drawing/2014/main" id="{27D29519-F023-C06A-4CE8-D498C3A4815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40414" y="365125"/>
            <a:ext cx="2806205" cy="61560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fr-FR" dirty="0"/>
              <a:t> </a:t>
            </a:r>
          </a:p>
        </p:txBody>
      </p:sp>
      <p:sp>
        <p:nvSpPr>
          <p:cNvPr id="14" name="Espace réservé pour une image  24">
            <a:extLst>
              <a:ext uri="{FF2B5EF4-FFF2-40B4-BE49-F238E27FC236}">
                <a16:creationId xmlns:a16="http://schemas.microsoft.com/office/drawing/2014/main" id="{3485D1A2-0664-DED1-74E6-F9518DA043F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5999" y="365125"/>
            <a:ext cx="2806205" cy="6156000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8308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data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327A4EF-4189-BB0D-2E3E-EFCB04512849}"/>
              </a:ext>
            </a:extLst>
          </p:cNvPr>
          <p:cNvSpPr/>
          <p:nvPr/>
        </p:nvSpPr>
        <p:spPr>
          <a:xfrm>
            <a:off x="0" y="770674"/>
            <a:ext cx="2920818" cy="5316659"/>
          </a:xfrm>
          <a:custGeom>
            <a:avLst/>
            <a:gdLst>
              <a:gd name="connsiteX0" fmla="*/ 1978129 w 2920818"/>
              <a:gd name="connsiteY0" fmla="*/ 0 h 5316659"/>
              <a:gd name="connsiteX1" fmla="*/ 1978129 w 2920818"/>
              <a:gd name="connsiteY1" fmla="*/ 5316659 h 5316659"/>
              <a:gd name="connsiteX2" fmla="*/ 0 w 2920818"/>
              <a:gd name="connsiteY2" fmla="*/ 3716919 h 5316659"/>
              <a:gd name="connsiteX3" fmla="*/ 0 w 2920818"/>
              <a:gd name="connsiteY3" fmla="*/ 1599932 h 5316659"/>
              <a:gd name="connsiteX4" fmla="*/ 1978129 w 2920818"/>
              <a:gd name="connsiteY4" fmla="*/ 0 h 5316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0818" h="5316659">
                <a:moveTo>
                  <a:pt x="1978129" y="0"/>
                </a:moveTo>
                <a:cubicBezTo>
                  <a:pt x="3235048" y="1549948"/>
                  <a:pt x="3235048" y="3766711"/>
                  <a:pt x="1978129" y="5316659"/>
                </a:cubicBezTo>
                <a:lnTo>
                  <a:pt x="0" y="3716919"/>
                </a:lnTo>
                <a:lnTo>
                  <a:pt x="0" y="1599932"/>
                </a:lnTo>
                <a:lnTo>
                  <a:pt x="1978129" y="0"/>
                </a:lnTo>
                <a:close/>
              </a:path>
            </a:pathLst>
          </a:custGeom>
          <a:solidFill>
            <a:schemeClr val="bg1"/>
          </a:solidFill>
          <a:ln w="4968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9" y="2979000"/>
            <a:ext cx="2584819" cy="900000"/>
          </a:xfr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grpSp>
        <p:nvGrpSpPr>
          <p:cNvPr id="12" name="Groupe 10">
            <a:extLst>
              <a:ext uri="{FF2B5EF4-FFF2-40B4-BE49-F238E27FC236}">
                <a16:creationId xmlns:a16="http://schemas.microsoft.com/office/drawing/2014/main" id="{7015FD4D-1C98-F2E1-B546-3A935AF8D48C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14" name="Forme libre : forme 11">
              <a:extLst>
                <a:ext uri="{FF2B5EF4-FFF2-40B4-BE49-F238E27FC236}">
                  <a16:creationId xmlns:a16="http://schemas.microsoft.com/office/drawing/2014/main" id="{5408A2B5-40D9-82B9-7D1F-DAB8D3A36339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5" name="Espace réservé du texte 4">
              <a:extLst>
                <a:ext uri="{FF2B5EF4-FFF2-40B4-BE49-F238E27FC236}">
                  <a16:creationId xmlns:a16="http://schemas.microsoft.com/office/drawing/2014/main" id="{FFD397FF-BDCA-FB74-DB74-C19415FD68B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E68A431-6F4D-42B7-76A1-530C68DDDFC5}"/>
              </a:ext>
            </a:extLst>
          </p:cNvPr>
          <p:cNvSpPr/>
          <p:nvPr/>
        </p:nvSpPr>
        <p:spPr>
          <a:xfrm>
            <a:off x="-1" y="-1"/>
            <a:ext cx="12192000" cy="6858002"/>
          </a:xfrm>
          <a:custGeom>
            <a:avLst/>
            <a:gdLst>
              <a:gd name="connsiteX0" fmla="*/ 11890694 w 12192000"/>
              <a:gd name="connsiteY0" fmla="*/ 0 h 6858002"/>
              <a:gd name="connsiteX1" fmla="*/ 12192000 w 12192000"/>
              <a:gd name="connsiteY1" fmla="*/ 0 h 6858002"/>
              <a:gd name="connsiteX2" fmla="*/ 12192000 w 12192000"/>
              <a:gd name="connsiteY2" fmla="*/ 0 h 6858002"/>
              <a:gd name="connsiteX3" fmla="*/ 12192000 w 12192000"/>
              <a:gd name="connsiteY3" fmla="*/ 301307 h 6858002"/>
              <a:gd name="connsiteX4" fmla="*/ 12192000 w 12192000"/>
              <a:gd name="connsiteY4" fmla="*/ 6858002 h 6858002"/>
              <a:gd name="connsiteX5" fmla="*/ 11890694 w 12192000"/>
              <a:gd name="connsiteY5" fmla="*/ 6858002 h 6858002"/>
              <a:gd name="connsiteX6" fmla="*/ 11890694 w 12192000"/>
              <a:gd name="connsiteY6" fmla="*/ 6858000 h 6858002"/>
              <a:gd name="connsiteX7" fmla="*/ 301307 w 12192000"/>
              <a:gd name="connsiteY7" fmla="*/ 6858000 h 6858002"/>
              <a:gd name="connsiteX8" fmla="*/ 0 w 12192000"/>
              <a:gd name="connsiteY8" fmla="*/ 6858000 h 6858002"/>
              <a:gd name="connsiteX9" fmla="*/ 0 w 12192000"/>
              <a:gd name="connsiteY9" fmla="*/ 6556693 h 6858002"/>
              <a:gd name="connsiteX10" fmla="*/ 0 w 12192000"/>
              <a:gd name="connsiteY10" fmla="*/ 5260488 h 6858002"/>
              <a:gd name="connsiteX11" fmla="*/ 2 w 12192000"/>
              <a:gd name="connsiteY11" fmla="*/ 5260488 h 6858002"/>
              <a:gd name="connsiteX12" fmla="*/ 2 w 12192000"/>
              <a:gd name="connsiteY12" fmla="*/ 4487590 h 6858002"/>
              <a:gd name="connsiteX13" fmla="*/ 301308 w 12192000"/>
              <a:gd name="connsiteY13" fmla="*/ 4731260 h 6858002"/>
              <a:gd name="connsiteX14" fmla="*/ 301308 w 12192000"/>
              <a:gd name="connsiteY14" fmla="*/ 6316806 h 6858002"/>
              <a:gd name="connsiteX15" fmla="*/ 301307 w 12192000"/>
              <a:gd name="connsiteY15" fmla="*/ 6316806 h 6858002"/>
              <a:gd name="connsiteX16" fmla="*/ 301307 w 12192000"/>
              <a:gd name="connsiteY16" fmla="*/ 6556693 h 6858002"/>
              <a:gd name="connsiteX17" fmla="*/ 11890694 w 12192000"/>
              <a:gd name="connsiteY17" fmla="*/ 6556693 h 6858002"/>
              <a:gd name="connsiteX18" fmla="*/ 11890694 w 12192000"/>
              <a:gd name="connsiteY18" fmla="*/ 301307 h 6858002"/>
              <a:gd name="connsiteX19" fmla="*/ 301307 w 12192000"/>
              <a:gd name="connsiteY19" fmla="*/ 301307 h 6858002"/>
              <a:gd name="connsiteX20" fmla="*/ 301307 w 12192000"/>
              <a:gd name="connsiteY20" fmla="*/ 2126903 h 6858002"/>
              <a:gd name="connsiteX21" fmla="*/ 0 w 12192000"/>
              <a:gd name="connsiteY21" fmla="*/ 2370603 h 6858002"/>
              <a:gd name="connsiteX22" fmla="*/ 0 w 12192000"/>
              <a:gd name="connsiteY22" fmla="*/ 734463 h 6858002"/>
              <a:gd name="connsiteX23" fmla="*/ 0 w 12192000"/>
              <a:gd name="connsiteY23" fmla="*/ 541202 h 6858002"/>
              <a:gd name="connsiteX24" fmla="*/ 0 w 12192000"/>
              <a:gd name="connsiteY24" fmla="*/ 0 h 6858002"/>
              <a:gd name="connsiteX25" fmla="*/ 301307 w 12192000"/>
              <a:gd name="connsiteY25" fmla="*/ 0 h 6858002"/>
              <a:gd name="connsiteX26" fmla="*/ 301307 w 12192000"/>
              <a:gd name="connsiteY26" fmla="*/ 0 h 6858002"/>
              <a:gd name="connsiteX27" fmla="*/ 11890694 w 12192000"/>
              <a:gd name="connsiteY27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92000" h="6858002">
                <a:moveTo>
                  <a:pt x="11890694" y="0"/>
                </a:moveTo>
                <a:lnTo>
                  <a:pt x="12192000" y="0"/>
                </a:lnTo>
                <a:lnTo>
                  <a:pt x="12192000" y="0"/>
                </a:lnTo>
                <a:lnTo>
                  <a:pt x="12192000" y="301307"/>
                </a:lnTo>
                <a:lnTo>
                  <a:pt x="12192000" y="6858002"/>
                </a:lnTo>
                <a:lnTo>
                  <a:pt x="11890694" y="6858002"/>
                </a:lnTo>
                <a:lnTo>
                  <a:pt x="11890694" y="6858000"/>
                </a:lnTo>
                <a:lnTo>
                  <a:pt x="301307" y="6858000"/>
                </a:lnTo>
                <a:lnTo>
                  <a:pt x="0" y="6858000"/>
                </a:lnTo>
                <a:lnTo>
                  <a:pt x="0" y="6556693"/>
                </a:lnTo>
                <a:lnTo>
                  <a:pt x="0" y="5260488"/>
                </a:lnTo>
                <a:lnTo>
                  <a:pt x="2" y="5260488"/>
                </a:lnTo>
                <a:lnTo>
                  <a:pt x="2" y="4487590"/>
                </a:lnTo>
                <a:lnTo>
                  <a:pt x="301308" y="4731260"/>
                </a:lnTo>
                <a:lnTo>
                  <a:pt x="301308" y="6316806"/>
                </a:lnTo>
                <a:lnTo>
                  <a:pt x="301307" y="6316806"/>
                </a:lnTo>
                <a:lnTo>
                  <a:pt x="301307" y="6556693"/>
                </a:lnTo>
                <a:lnTo>
                  <a:pt x="11890694" y="6556693"/>
                </a:lnTo>
                <a:lnTo>
                  <a:pt x="11890694" y="301307"/>
                </a:lnTo>
                <a:lnTo>
                  <a:pt x="301307" y="301307"/>
                </a:lnTo>
                <a:lnTo>
                  <a:pt x="301307" y="2126903"/>
                </a:lnTo>
                <a:lnTo>
                  <a:pt x="0" y="2370603"/>
                </a:lnTo>
                <a:lnTo>
                  <a:pt x="0" y="734463"/>
                </a:lnTo>
                <a:lnTo>
                  <a:pt x="0" y="541202"/>
                </a:lnTo>
                <a:lnTo>
                  <a:pt x="0" y="0"/>
                </a:lnTo>
                <a:lnTo>
                  <a:pt x="301307" y="0"/>
                </a:lnTo>
                <a:lnTo>
                  <a:pt x="301307" y="0"/>
                </a:lnTo>
                <a:lnTo>
                  <a:pt x="11890694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807A3-0D44-471C-8CD0-83C1FF0A0B0E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C474CB0-05D1-2CB9-99C5-79BF795BD8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15997" y="770667"/>
            <a:ext cx="8640001" cy="5316658"/>
          </a:xfrm>
        </p:spPr>
        <p:txBody>
          <a:bodyPr anchor="ctr">
            <a:noAutofit/>
          </a:bodyPr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9973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data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5EA3C52-752A-3D9E-D869-7BF23E98CA3B}"/>
              </a:ext>
            </a:extLst>
          </p:cNvPr>
          <p:cNvSpPr/>
          <p:nvPr/>
        </p:nvSpPr>
        <p:spPr>
          <a:xfrm>
            <a:off x="301307" y="-3"/>
            <a:ext cx="11890693" cy="6858003"/>
          </a:xfrm>
          <a:custGeom>
            <a:avLst/>
            <a:gdLst>
              <a:gd name="connsiteX0" fmla="*/ 3006386 w 11890693"/>
              <a:gd name="connsiteY0" fmla="*/ 0 h 6858003"/>
              <a:gd name="connsiteX1" fmla="*/ 11890693 w 11890693"/>
              <a:gd name="connsiteY1" fmla="*/ 0 h 6858003"/>
              <a:gd name="connsiteX2" fmla="*/ 11890693 w 11890693"/>
              <a:gd name="connsiteY2" fmla="*/ 6858003 h 6858003"/>
              <a:gd name="connsiteX3" fmla="*/ 3506993 w 11890693"/>
              <a:gd name="connsiteY3" fmla="*/ 6858003 h 6858003"/>
              <a:gd name="connsiteX4" fmla="*/ 3006386 w 11890693"/>
              <a:gd name="connsiteY4" fmla="*/ 6858003 h 6858003"/>
              <a:gd name="connsiteX5" fmla="*/ 0 w 11890693"/>
              <a:gd name="connsiteY5" fmla="*/ 6858003 h 6858003"/>
              <a:gd name="connsiteX6" fmla="*/ 0 w 11890693"/>
              <a:gd name="connsiteY6" fmla="*/ 6316809 h 6858003"/>
              <a:gd name="connsiteX7" fmla="*/ 0 w 11890693"/>
              <a:gd name="connsiteY7" fmla="*/ 6148391 h 6858003"/>
              <a:gd name="connsiteX8" fmla="*/ 0 w 11890693"/>
              <a:gd name="connsiteY8" fmla="*/ 4731263 h 6858003"/>
              <a:gd name="connsiteX9" fmla="*/ 1676823 w 11890693"/>
              <a:gd name="connsiteY9" fmla="*/ 6087333 h 6858003"/>
              <a:gd name="connsiteX10" fmla="*/ 1676823 w 11890693"/>
              <a:gd name="connsiteY10" fmla="*/ 770673 h 6858003"/>
              <a:gd name="connsiteX11" fmla="*/ 1 w 11890693"/>
              <a:gd name="connsiteY11" fmla="*/ 2126905 h 6858003"/>
              <a:gd name="connsiteX12" fmla="*/ 1 w 11890693"/>
              <a:gd name="connsiteY12" fmla="*/ 2 h 6858003"/>
              <a:gd name="connsiteX13" fmla="*/ 3006386 w 11890693"/>
              <a:gd name="connsiteY13" fmla="*/ 2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890693" h="6858003">
                <a:moveTo>
                  <a:pt x="3006386" y="0"/>
                </a:moveTo>
                <a:lnTo>
                  <a:pt x="11890693" y="0"/>
                </a:lnTo>
                <a:lnTo>
                  <a:pt x="11890693" y="6858003"/>
                </a:lnTo>
                <a:lnTo>
                  <a:pt x="3506993" y="6858003"/>
                </a:lnTo>
                <a:lnTo>
                  <a:pt x="3006386" y="6858003"/>
                </a:lnTo>
                <a:lnTo>
                  <a:pt x="0" y="6858003"/>
                </a:lnTo>
                <a:lnTo>
                  <a:pt x="0" y="6316809"/>
                </a:lnTo>
                <a:lnTo>
                  <a:pt x="0" y="6148391"/>
                </a:lnTo>
                <a:lnTo>
                  <a:pt x="0" y="4731263"/>
                </a:lnTo>
                <a:lnTo>
                  <a:pt x="1676823" y="6087333"/>
                </a:lnTo>
                <a:cubicBezTo>
                  <a:pt x="2933742" y="4537385"/>
                  <a:pt x="2933742" y="2320621"/>
                  <a:pt x="1676823" y="770673"/>
                </a:cubicBezTo>
                <a:lnTo>
                  <a:pt x="1" y="2126905"/>
                </a:lnTo>
                <a:lnTo>
                  <a:pt x="1" y="2"/>
                </a:lnTo>
                <a:lnTo>
                  <a:pt x="3006386" y="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9" y="2979000"/>
            <a:ext cx="2584819" cy="900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grpSp>
        <p:nvGrpSpPr>
          <p:cNvPr id="12" name="Groupe 10">
            <a:extLst>
              <a:ext uri="{FF2B5EF4-FFF2-40B4-BE49-F238E27FC236}">
                <a16:creationId xmlns:a16="http://schemas.microsoft.com/office/drawing/2014/main" id="{7015FD4D-1C98-F2E1-B546-3A935AF8D48C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14" name="Forme libre : forme 11">
              <a:extLst>
                <a:ext uri="{FF2B5EF4-FFF2-40B4-BE49-F238E27FC236}">
                  <a16:creationId xmlns:a16="http://schemas.microsoft.com/office/drawing/2014/main" id="{5408A2B5-40D9-82B9-7D1F-DAB8D3A36339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5" name="Espace réservé du texte 4">
              <a:extLst>
                <a:ext uri="{FF2B5EF4-FFF2-40B4-BE49-F238E27FC236}">
                  <a16:creationId xmlns:a16="http://schemas.microsoft.com/office/drawing/2014/main" id="{FFD397FF-BDCA-FB74-DB74-C19415FD68B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464D5423-89B1-C586-BD36-7663EAB09E0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15998" y="770667"/>
            <a:ext cx="8640000" cy="5316658"/>
          </a:xfrm>
        </p:spPr>
        <p:txBody>
          <a:bodyPr anchor="ctr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ADC9E06-5BC9-3A9D-4853-518BCE00AC36}"/>
              </a:ext>
            </a:extLst>
          </p:cNvPr>
          <p:cNvSpPr/>
          <p:nvPr/>
        </p:nvSpPr>
        <p:spPr>
          <a:xfrm>
            <a:off x="-1" y="-1"/>
            <a:ext cx="12192000" cy="6858002"/>
          </a:xfrm>
          <a:custGeom>
            <a:avLst/>
            <a:gdLst>
              <a:gd name="connsiteX0" fmla="*/ 11890694 w 12192000"/>
              <a:gd name="connsiteY0" fmla="*/ 0 h 6858002"/>
              <a:gd name="connsiteX1" fmla="*/ 12192000 w 12192000"/>
              <a:gd name="connsiteY1" fmla="*/ 0 h 6858002"/>
              <a:gd name="connsiteX2" fmla="*/ 12192000 w 12192000"/>
              <a:gd name="connsiteY2" fmla="*/ 0 h 6858002"/>
              <a:gd name="connsiteX3" fmla="*/ 12192000 w 12192000"/>
              <a:gd name="connsiteY3" fmla="*/ 301307 h 6858002"/>
              <a:gd name="connsiteX4" fmla="*/ 12192000 w 12192000"/>
              <a:gd name="connsiteY4" fmla="*/ 6858002 h 6858002"/>
              <a:gd name="connsiteX5" fmla="*/ 11890694 w 12192000"/>
              <a:gd name="connsiteY5" fmla="*/ 6858002 h 6858002"/>
              <a:gd name="connsiteX6" fmla="*/ 11890694 w 12192000"/>
              <a:gd name="connsiteY6" fmla="*/ 6858000 h 6858002"/>
              <a:gd name="connsiteX7" fmla="*/ 301307 w 12192000"/>
              <a:gd name="connsiteY7" fmla="*/ 6858000 h 6858002"/>
              <a:gd name="connsiteX8" fmla="*/ 0 w 12192000"/>
              <a:gd name="connsiteY8" fmla="*/ 6858000 h 6858002"/>
              <a:gd name="connsiteX9" fmla="*/ 0 w 12192000"/>
              <a:gd name="connsiteY9" fmla="*/ 6556693 h 6858002"/>
              <a:gd name="connsiteX10" fmla="*/ 0 w 12192000"/>
              <a:gd name="connsiteY10" fmla="*/ 5260488 h 6858002"/>
              <a:gd name="connsiteX11" fmla="*/ 2 w 12192000"/>
              <a:gd name="connsiteY11" fmla="*/ 5260488 h 6858002"/>
              <a:gd name="connsiteX12" fmla="*/ 2 w 12192000"/>
              <a:gd name="connsiteY12" fmla="*/ 4487590 h 6858002"/>
              <a:gd name="connsiteX13" fmla="*/ 301308 w 12192000"/>
              <a:gd name="connsiteY13" fmla="*/ 4731260 h 6858002"/>
              <a:gd name="connsiteX14" fmla="*/ 301308 w 12192000"/>
              <a:gd name="connsiteY14" fmla="*/ 6316806 h 6858002"/>
              <a:gd name="connsiteX15" fmla="*/ 301307 w 12192000"/>
              <a:gd name="connsiteY15" fmla="*/ 6316806 h 6858002"/>
              <a:gd name="connsiteX16" fmla="*/ 301307 w 12192000"/>
              <a:gd name="connsiteY16" fmla="*/ 6556693 h 6858002"/>
              <a:gd name="connsiteX17" fmla="*/ 11890694 w 12192000"/>
              <a:gd name="connsiteY17" fmla="*/ 6556693 h 6858002"/>
              <a:gd name="connsiteX18" fmla="*/ 11890694 w 12192000"/>
              <a:gd name="connsiteY18" fmla="*/ 301307 h 6858002"/>
              <a:gd name="connsiteX19" fmla="*/ 301307 w 12192000"/>
              <a:gd name="connsiteY19" fmla="*/ 301307 h 6858002"/>
              <a:gd name="connsiteX20" fmla="*/ 301307 w 12192000"/>
              <a:gd name="connsiteY20" fmla="*/ 2126903 h 6858002"/>
              <a:gd name="connsiteX21" fmla="*/ 0 w 12192000"/>
              <a:gd name="connsiteY21" fmla="*/ 2370603 h 6858002"/>
              <a:gd name="connsiteX22" fmla="*/ 0 w 12192000"/>
              <a:gd name="connsiteY22" fmla="*/ 734463 h 6858002"/>
              <a:gd name="connsiteX23" fmla="*/ 0 w 12192000"/>
              <a:gd name="connsiteY23" fmla="*/ 541202 h 6858002"/>
              <a:gd name="connsiteX24" fmla="*/ 0 w 12192000"/>
              <a:gd name="connsiteY24" fmla="*/ 0 h 6858002"/>
              <a:gd name="connsiteX25" fmla="*/ 301307 w 12192000"/>
              <a:gd name="connsiteY25" fmla="*/ 0 h 6858002"/>
              <a:gd name="connsiteX26" fmla="*/ 301307 w 12192000"/>
              <a:gd name="connsiteY26" fmla="*/ 0 h 6858002"/>
              <a:gd name="connsiteX27" fmla="*/ 11890694 w 12192000"/>
              <a:gd name="connsiteY27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92000" h="6858002">
                <a:moveTo>
                  <a:pt x="11890694" y="0"/>
                </a:moveTo>
                <a:lnTo>
                  <a:pt x="12192000" y="0"/>
                </a:lnTo>
                <a:lnTo>
                  <a:pt x="12192000" y="0"/>
                </a:lnTo>
                <a:lnTo>
                  <a:pt x="12192000" y="301307"/>
                </a:lnTo>
                <a:lnTo>
                  <a:pt x="12192000" y="6858002"/>
                </a:lnTo>
                <a:lnTo>
                  <a:pt x="11890694" y="6858002"/>
                </a:lnTo>
                <a:lnTo>
                  <a:pt x="11890694" y="6858000"/>
                </a:lnTo>
                <a:lnTo>
                  <a:pt x="301307" y="6858000"/>
                </a:lnTo>
                <a:lnTo>
                  <a:pt x="0" y="6858000"/>
                </a:lnTo>
                <a:lnTo>
                  <a:pt x="0" y="6556693"/>
                </a:lnTo>
                <a:lnTo>
                  <a:pt x="0" y="5260488"/>
                </a:lnTo>
                <a:lnTo>
                  <a:pt x="2" y="5260488"/>
                </a:lnTo>
                <a:lnTo>
                  <a:pt x="2" y="4487590"/>
                </a:lnTo>
                <a:lnTo>
                  <a:pt x="301308" y="4731260"/>
                </a:lnTo>
                <a:lnTo>
                  <a:pt x="301308" y="6316806"/>
                </a:lnTo>
                <a:lnTo>
                  <a:pt x="301307" y="6316806"/>
                </a:lnTo>
                <a:lnTo>
                  <a:pt x="301307" y="6556693"/>
                </a:lnTo>
                <a:lnTo>
                  <a:pt x="11890694" y="6556693"/>
                </a:lnTo>
                <a:lnTo>
                  <a:pt x="11890694" y="301307"/>
                </a:lnTo>
                <a:lnTo>
                  <a:pt x="301307" y="301307"/>
                </a:lnTo>
                <a:lnTo>
                  <a:pt x="301307" y="2126903"/>
                </a:lnTo>
                <a:lnTo>
                  <a:pt x="0" y="2370603"/>
                </a:lnTo>
                <a:lnTo>
                  <a:pt x="0" y="734463"/>
                </a:lnTo>
                <a:lnTo>
                  <a:pt x="0" y="541202"/>
                </a:lnTo>
                <a:lnTo>
                  <a:pt x="0" y="0"/>
                </a:lnTo>
                <a:lnTo>
                  <a:pt x="301307" y="0"/>
                </a:lnTo>
                <a:lnTo>
                  <a:pt x="301307" y="0"/>
                </a:lnTo>
                <a:lnTo>
                  <a:pt x="11890694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E5B7B-4ED1-4E49-B254-F49DFE195F76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580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data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FA014AB-0FF9-ED83-5B55-4FCF40CF7235}"/>
              </a:ext>
            </a:extLst>
          </p:cNvPr>
          <p:cNvSpPr/>
          <p:nvPr/>
        </p:nvSpPr>
        <p:spPr>
          <a:xfrm rot="10800000" flipH="1" flipV="1">
            <a:off x="-1" y="-1"/>
            <a:ext cx="12192000" cy="6858003"/>
          </a:xfrm>
          <a:custGeom>
            <a:avLst/>
            <a:gdLst>
              <a:gd name="connsiteX0" fmla="*/ 11890693 w 12192000"/>
              <a:gd name="connsiteY0" fmla="*/ 6556694 h 6858003"/>
              <a:gd name="connsiteX1" fmla="*/ 11890693 w 12192000"/>
              <a:gd name="connsiteY1" fmla="*/ 4731099 h 6858003"/>
              <a:gd name="connsiteX2" fmla="*/ 11890694 w 12192000"/>
              <a:gd name="connsiteY2" fmla="*/ 4731098 h 6858003"/>
              <a:gd name="connsiteX3" fmla="*/ 11890694 w 12192000"/>
              <a:gd name="connsiteY3" fmla="*/ 2126744 h 6858003"/>
              <a:gd name="connsiteX4" fmla="*/ 11890692 w 12192000"/>
              <a:gd name="connsiteY4" fmla="*/ 2126742 h 6858003"/>
              <a:gd name="connsiteX5" fmla="*/ 11890692 w 12192000"/>
              <a:gd name="connsiteY5" fmla="*/ 541196 h 6858003"/>
              <a:gd name="connsiteX6" fmla="*/ 11890693 w 12192000"/>
              <a:gd name="connsiteY6" fmla="*/ 541196 h 6858003"/>
              <a:gd name="connsiteX7" fmla="*/ 11890693 w 12192000"/>
              <a:gd name="connsiteY7" fmla="*/ 301309 h 6858003"/>
              <a:gd name="connsiteX8" fmla="*/ 301307 w 12192000"/>
              <a:gd name="connsiteY8" fmla="*/ 301309 h 6858003"/>
              <a:gd name="connsiteX9" fmla="*/ 301307 w 12192000"/>
              <a:gd name="connsiteY9" fmla="*/ 2126904 h 6858003"/>
              <a:gd name="connsiteX10" fmla="*/ 301306 w 12192000"/>
              <a:gd name="connsiteY10" fmla="*/ 2126904 h 6858003"/>
              <a:gd name="connsiteX11" fmla="*/ 301306 w 12192000"/>
              <a:gd name="connsiteY11" fmla="*/ 4731259 h 6858003"/>
              <a:gd name="connsiteX12" fmla="*/ 301308 w 12192000"/>
              <a:gd name="connsiteY12" fmla="*/ 4731261 h 6858003"/>
              <a:gd name="connsiteX13" fmla="*/ 301308 w 12192000"/>
              <a:gd name="connsiteY13" fmla="*/ 6316807 h 6858003"/>
              <a:gd name="connsiteX14" fmla="*/ 301307 w 12192000"/>
              <a:gd name="connsiteY14" fmla="*/ 6316807 h 6858003"/>
              <a:gd name="connsiteX15" fmla="*/ 301307 w 12192000"/>
              <a:gd name="connsiteY15" fmla="*/ 6556694 h 6858003"/>
              <a:gd name="connsiteX16" fmla="*/ 12192000 w 12192000"/>
              <a:gd name="connsiteY16" fmla="*/ 6858003 h 6858003"/>
              <a:gd name="connsiteX17" fmla="*/ 11890694 w 12192000"/>
              <a:gd name="connsiteY17" fmla="*/ 6858003 h 6858003"/>
              <a:gd name="connsiteX18" fmla="*/ 11890694 w 12192000"/>
              <a:gd name="connsiteY18" fmla="*/ 6858002 h 6858003"/>
              <a:gd name="connsiteX19" fmla="*/ 11890693 w 12192000"/>
              <a:gd name="connsiteY19" fmla="*/ 6858002 h 6858003"/>
              <a:gd name="connsiteX20" fmla="*/ 301306 w 12192000"/>
              <a:gd name="connsiteY20" fmla="*/ 6858002 h 6858003"/>
              <a:gd name="connsiteX21" fmla="*/ 0 w 12192000"/>
              <a:gd name="connsiteY21" fmla="*/ 6858002 h 6858003"/>
              <a:gd name="connsiteX22" fmla="*/ 0 w 12192000"/>
              <a:gd name="connsiteY22" fmla="*/ 6858001 h 6858003"/>
              <a:gd name="connsiteX23" fmla="*/ 0 w 12192000"/>
              <a:gd name="connsiteY23" fmla="*/ 6556695 h 6858003"/>
              <a:gd name="connsiteX24" fmla="*/ 0 w 12192000"/>
              <a:gd name="connsiteY24" fmla="*/ 6556694 h 6858003"/>
              <a:gd name="connsiteX25" fmla="*/ 0 w 12192000"/>
              <a:gd name="connsiteY25" fmla="*/ 5260489 h 6858003"/>
              <a:gd name="connsiteX26" fmla="*/ 0 w 12192000"/>
              <a:gd name="connsiteY26" fmla="*/ 2370604 h 6858003"/>
              <a:gd name="connsiteX27" fmla="*/ 0 w 12192000"/>
              <a:gd name="connsiteY27" fmla="*/ 734464 h 6858003"/>
              <a:gd name="connsiteX28" fmla="*/ 0 w 12192000"/>
              <a:gd name="connsiteY28" fmla="*/ 541203 h 6858003"/>
              <a:gd name="connsiteX29" fmla="*/ 0 w 12192000"/>
              <a:gd name="connsiteY29" fmla="*/ 1 h 6858003"/>
              <a:gd name="connsiteX30" fmla="*/ 0 w 12192000"/>
              <a:gd name="connsiteY30" fmla="*/ 0 h 6858003"/>
              <a:gd name="connsiteX31" fmla="*/ 301306 w 12192000"/>
              <a:gd name="connsiteY31" fmla="*/ 0 h 6858003"/>
              <a:gd name="connsiteX32" fmla="*/ 301306 w 12192000"/>
              <a:gd name="connsiteY32" fmla="*/ 1 h 6858003"/>
              <a:gd name="connsiteX33" fmla="*/ 301307 w 12192000"/>
              <a:gd name="connsiteY33" fmla="*/ 1 h 6858003"/>
              <a:gd name="connsiteX34" fmla="*/ 11890694 w 12192000"/>
              <a:gd name="connsiteY34" fmla="*/ 1 h 6858003"/>
              <a:gd name="connsiteX35" fmla="*/ 12192000 w 12192000"/>
              <a:gd name="connsiteY35" fmla="*/ 1 h 6858003"/>
              <a:gd name="connsiteX36" fmla="*/ 12192000 w 12192000"/>
              <a:gd name="connsiteY36" fmla="*/ 2 h 6858003"/>
              <a:gd name="connsiteX37" fmla="*/ 12192000 w 12192000"/>
              <a:gd name="connsiteY37" fmla="*/ 301308 h 6858003"/>
              <a:gd name="connsiteX38" fmla="*/ 12192000 w 12192000"/>
              <a:gd name="connsiteY38" fmla="*/ 301309 h 6858003"/>
              <a:gd name="connsiteX39" fmla="*/ 12192000 w 12192000"/>
              <a:gd name="connsiteY39" fmla="*/ 1597514 h 6858003"/>
              <a:gd name="connsiteX40" fmla="*/ 12192000 w 12192000"/>
              <a:gd name="connsiteY40" fmla="*/ 4487399 h 6858003"/>
              <a:gd name="connsiteX41" fmla="*/ 12192000 w 12192000"/>
              <a:gd name="connsiteY41" fmla="*/ 6123539 h 6858003"/>
              <a:gd name="connsiteX42" fmla="*/ 12192000 w 12192000"/>
              <a:gd name="connsiteY42" fmla="*/ 6316800 h 6858003"/>
              <a:gd name="connsiteX43" fmla="*/ 12192000 w 12192000"/>
              <a:gd name="connsiteY43" fmla="*/ 6858002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6858003">
                <a:moveTo>
                  <a:pt x="11890693" y="6556694"/>
                </a:moveTo>
                <a:lnTo>
                  <a:pt x="11890693" y="4731099"/>
                </a:lnTo>
                <a:lnTo>
                  <a:pt x="11890694" y="4731098"/>
                </a:lnTo>
                <a:lnTo>
                  <a:pt x="11890694" y="2126744"/>
                </a:lnTo>
                <a:lnTo>
                  <a:pt x="11890692" y="2126742"/>
                </a:lnTo>
                <a:lnTo>
                  <a:pt x="11890692" y="541196"/>
                </a:lnTo>
                <a:lnTo>
                  <a:pt x="11890693" y="541196"/>
                </a:lnTo>
                <a:lnTo>
                  <a:pt x="11890693" y="301309"/>
                </a:lnTo>
                <a:lnTo>
                  <a:pt x="301307" y="301309"/>
                </a:lnTo>
                <a:lnTo>
                  <a:pt x="301307" y="2126904"/>
                </a:lnTo>
                <a:lnTo>
                  <a:pt x="301306" y="2126904"/>
                </a:lnTo>
                <a:lnTo>
                  <a:pt x="301306" y="4731259"/>
                </a:lnTo>
                <a:lnTo>
                  <a:pt x="301308" y="4731261"/>
                </a:lnTo>
                <a:lnTo>
                  <a:pt x="301308" y="6316807"/>
                </a:lnTo>
                <a:lnTo>
                  <a:pt x="301307" y="6316807"/>
                </a:lnTo>
                <a:lnTo>
                  <a:pt x="301307" y="6556694"/>
                </a:lnTo>
                <a:close/>
                <a:moveTo>
                  <a:pt x="12192000" y="6858003"/>
                </a:moveTo>
                <a:lnTo>
                  <a:pt x="11890694" y="6858003"/>
                </a:lnTo>
                <a:lnTo>
                  <a:pt x="11890694" y="6858002"/>
                </a:lnTo>
                <a:lnTo>
                  <a:pt x="11890693" y="6858002"/>
                </a:lnTo>
                <a:lnTo>
                  <a:pt x="301306" y="6858002"/>
                </a:lnTo>
                <a:lnTo>
                  <a:pt x="0" y="6858002"/>
                </a:lnTo>
                <a:lnTo>
                  <a:pt x="0" y="6858001"/>
                </a:lnTo>
                <a:lnTo>
                  <a:pt x="0" y="6556695"/>
                </a:lnTo>
                <a:lnTo>
                  <a:pt x="0" y="6556694"/>
                </a:lnTo>
                <a:lnTo>
                  <a:pt x="0" y="5260489"/>
                </a:lnTo>
                <a:lnTo>
                  <a:pt x="0" y="2370604"/>
                </a:lnTo>
                <a:lnTo>
                  <a:pt x="0" y="734464"/>
                </a:lnTo>
                <a:lnTo>
                  <a:pt x="0" y="541203"/>
                </a:lnTo>
                <a:lnTo>
                  <a:pt x="0" y="1"/>
                </a:lnTo>
                <a:lnTo>
                  <a:pt x="0" y="0"/>
                </a:lnTo>
                <a:lnTo>
                  <a:pt x="301306" y="0"/>
                </a:lnTo>
                <a:lnTo>
                  <a:pt x="301306" y="1"/>
                </a:lnTo>
                <a:lnTo>
                  <a:pt x="301307" y="1"/>
                </a:lnTo>
                <a:lnTo>
                  <a:pt x="11890694" y="1"/>
                </a:lnTo>
                <a:lnTo>
                  <a:pt x="12192000" y="1"/>
                </a:lnTo>
                <a:lnTo>
                  <a:pt x="12192000" y="2"/>
                </a:lnTo>
                <a:lnTo>
                  <a:pt x="12192000" y="301308"/>
                </a:lnTo>
                <a:lnTo>
                  <a:pt x="12192000" y="301309"/>
                </a:lnTo>
                <a:lnTo>
                  <a:pt x="12192000" y="1597514"/>
                </a:lnTo>
                <a:lnTo>
                  <a:pt x="12192000" y="4487399"/>
                </a:lnTo>
                <a:lnTo>
                  <a:pt x="12192000" y="6123539"/>
                </a:lnTo>
                <a:lnTo>
                  <a:pt x="12192000" y="6316800"/>
                </a:lnTo>
                <a:lnTo>
                  <a:pt x="12192000" y="685800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7" name="Forme libre : forme 11">
            <a:extLst>
              <a:ext uri="{FF2B5EF4-FFF2-40B4-BE49-F238E27FC236}">
                <a16:creationId xmlns:a16="http://schemas.microsoft.com/office/drawing/2014/main" id="{AC029554-AC02-EACE-6CDD-3B56A6E3B0AC}"/>
              </a:ext>
            </a:extLst>
          </p:cNvPr>
          <p:cNvSpPr/>
          <p:nvPr/>
        </p:nvSpPr>
        <p:spPr>
          <a:xfrm rot="10800000" flipH="1">
            <a:off x="260779" y="-1"/>
            <a:ext cx="3442870" cy="3238084"/>
          </a:xfrm>
          <a:custGeom>
            <a:avLst/>
            <a:gdLst>
              <a:gd name="connsiteX0" fmla="*/ 1301973 w 2955416"/>
              <a:gd name="connsiteY0" fmla="*/ 0 h 2779626"/>
              <a:gd name="connsiteX1" fmla="*/ 2955416 w 2955416"/>
              <a:gd name="connsiteY1" fmla="*/ 1337699 h 2779626"/>
              <a:gd name="connsiteX2" fmla="*/ 2244239 w 2955416"/>
              <a:gd name="connsiteY2" fmla="*/ 2611807 h 2779626"/>
              <a:gd name="connsiteX3" fmla="*/ 2193508 w 2955416"/>
              <a:gd name="connsiteY3" fmla="*/ 2779626 h 2779626"/>
              <a:gd name="connsiteX4" fmla="*/ 0 w 2955416"/>
              <a:gd name="connsiteY4" fmla="*/ 2779626 h 2779626"/>
              <a:gd name="connsiteX5" fmla="*/ 22752 w 2955416"/>
              <a:gd name="connsiteY5" fmla="*/ 2662301 h 2779626"/>
              <a:gd name="connsiteX6" fmla="*/ 1301973 w 2955416"/>
              <a:gd name="connsiteY6" fmla="*/ 0 h 277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5416" h="2779626">
                <a:moveTo>
                  <a:pt x="1301973" y="0"/>
                </a:moveTo>
                <a:lnTo>
                  <a:pt x="2955416" y="1337699"/>
                </a:lnTo>
                <a:cubicBezTo>
                  <a:pt x="2639337" y="1727470"/>
                  <a:pt x="2402278" y="2159159"/>
                  <a:pt x="2244239" y="2611807"/>
                </a:cubicBezTo>
                <a:lnTo>
                  <a:pt x="2193508" y="2779626"/>
                </a:lnTo>
                <a:lnTo>
                  <a:pt x="0" y="2779626"/>
                </a:lnTo>
                <a:lnTo>
                  <a:pt x="22752" y="2662301"/>
                </a:lnTo>
                <a:cubicBezTo>
                  <a:pt x="232307" y="1692898"/>
                  <a:pt x="667897" y="779562"/>
                  <a:pt x="13019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803" y="770667"/>
            <a:ext cx="2584819" cy="900000"/>
          </a:xfr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sp>
        <p:nvSpPr>
          <p:cNvPr id="13" name="Espace réservé pour une image  16">
            <a:extLst>
              <a:ext uri="{FF2B5EF4-FFF2-40B4-BE49-F238E27FC236}">
                <a16:creationId xmlns:a16="http://schemas.microsoft.com/office/drawing/2014/main" id="{8407435D-2630-8306-BE03-2E0829C5B0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5052" y="3149981"/>
            <a:ext cx="3942523" cy="3708019"/>
          </a:xfrm>
          <a:custGeom>
            <a:avLst/>
            <a:gdLst>
              <a:gd name="connsiteX0" fmla="*/ 1456105 w 3305287"/>
              <a:gd name="connsiteY0" fmla="*/ 0 h 3108686"/>
              <a:gd name="connsiteX1" fmla="*/ 3305287 w 3305287"/>
              <a:gd name="connsiteY1" fmla="*/ 1496060 h 3108686"/>
              <a:gd name="connsiteX2" fmla="*/ 2509919 w 3305287"/>
              <a:gd name="connsiteY2" fmla="*/ 2921000 h 3108686"/>
              <a:gd name="connsiteX3" fmla="*/ 2453182 w 3305287"/>
              <a:gd name="connsiteY3" fmla="*/ 3108686 h 3108686"/>
              <a:gd name="connsiteX4" fmla="*/ 0 w 3305287"/>
              <a:gd name="connsiteY4" fmla="*/ 3108686 h 3108686"/>
              <a:gd name="connsiteX5" fmla="*/ 25446 w 3305287"/>
              <a:gd name="connsiteY5" fmla="*/ 2977472 h 3108686"/>
              <a:gd name="connsiteX6" fmla="*/ 1456105 w 3305287"/>
              <a:gd name="connsiteY6" fmla="*/ 0 h 310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5287" h="3108686">
                <a:moveTo>
                  <a:pt x="1456105" y="0"/>
                </a:moveTo>
                <a:lnTo>
                  <a:pt x="3305287" y="1496060"/>
                </a:lnTo>
                <a:cubicBezTo>
                  <a:pt x="2951790" y="1931973"/>
                  <a:pt x="2686667" y="2414766"/>
                  <a:pt x="2509919" y="2921000"/>
                </a:cubicBezTo>
                <a:lnTo>
                  <a:pt x="2453182" y="3108686"/>
                </a:lnTo>
                <a:lnTo>
                  <a:pt x="0" y="3108686"/>
                </a:lnTo>
                <a:lnTo>
                  <a:pt x="25446" y="2977472"/>
                </a:lnTo>
                <a:cubicBezTo>
                  <a:pt x="259808" y="1893308"/>
                  <a:pt x="746965" y="871849"/>
                  <a:pt x="1456105" y="0"/>
                </a:cubicBez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51929A7-89F0-ADC1-5AFC-EA1F52432AD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15997" y="1670667"/>
            <a:ext cx="8640001" cy="4416658"/>
          </a:xfrm>
        </p:spPr>
        <p:txBody>
          <a:bodyPr anchor="ctr">
            <a:noAutofit/>
          </a:bodyPr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3C86B716-E50A-18D8-1F28-D80C29204B3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43C219D-15A2-4220-BA2D-E5B1C310CF0F}" type="datetime1">
              <a:rPr lang="fr-FR" smtClean="0"/>
              <a:t>20/11/2024</a:t>
            </a:fld>
            <a:endParaRPr lang="fr-FR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009B70F-9387-BE76-BCB9-769B71225F02}"/>
              </a:ext>
            </a:extLst>
          </p:cNvPr>
          <p:cNvSpPr/>
          <p:nvPr userDrawn="1"/>
        </p:nvSpPr>
        <p:spPr>
          <a:xfrm rot="10800000" flipH="1" flipV="1">
            <a:off x="-1" y="-1"/>
            <a:ext cx="12192000" cy="6858003"/>
          </a:xfrm>
          <a:custGeom>
            <a:avLst/>
            <a:gdLst>
              <a:gd name="connsiteX0" fmla="*/ 11890693 w 12192000"/>
              <a:gd name="connsiteY0" fmla="*/ 6556694 h 6858003"/>
              <a:gd name="connsiteX1" fmla="*/ 11890693 w 12192000"/>
              <a:gd name="connsiteY1" fmla="*/ 4731099 h 6858003"/>
              <a:gd name="connsiteX2" fmla="*/ 11890694 w 12192000"/>
              <a:gd name="connsiteY2" fmla="*/ 4731098 h 6858003"/>
              <a:gd name="connsiteX3" fmla="*/ 11890694 w 12192000"/>
              <a:gd name="connsiteY3" fmla="*/ 2126744 h 6858003"/>
              <a:gd name="connsiteX4" fmla="*/ 11890692 w 12192000"/>
              <a:gd name="connsiteY4" fmla="*/ 2126742 h 6858003"/>
              <a:gd name="connsiteX5" fmla="*/ 11890692 w 12192000"/>
              <a:gd name="connsiteY5" fmla="*/ 541196 h 6858003"/>
              <a:gd name="connsiteX6" fmla="*/ 11890693 w 12192000"/>
              <a:gd name="connsiteY6" fmla="*/ 541196 h 6858003"/>
              <a:gd name="connsiteX7" fmla="*/ 11890693 w 12192000"/>
              <a:gd name="connsiteY7" fmla="*/ 301309 h 6858003"/>
              <a:gd name="connsiteX8" fmla="*/ 301307 w 12192000"/>
              <a:gd name="connsiteY8" fmla="*/ 301309 h 6858003"/>
              <a:gd name="connsiteX9" fmla="*/ 301307 w 12192000"/>
              <a:gd name="connsiteY9" fmla="*/ 2126904 h 6858003"/>
              <a:gd name="connsiteX10" fmla="*/ 301306 w 12192000"/>
              <a:gd name="connsiteY10" fmla="*/ 2126904 h 6858003"/>
              <a:gd name="connsiteX11" fmla="*/ 301306 w 12192000"/>
              <a:gd name="connsiteY11" fmla="*/ 4731259 h 6858003"/>
              <a:gd name="connsiteX12" fmla="*/ 301308 w 12192000"/>
              <a:gd name="connsiteY12" fmla="*/ 4731261 h 6858003"/>
              <a:gd name="connsiteX13" fmla="*/ 301308 w 12192000"/>
              <a:gd name="connsiteY13" fmla="*/ 6316807 h 6858003"/>
              <a:gd name="connsiteX14" fmla="*/ 301307 w 12192000"/>
              <a:gd name="connsiteY14" fmla="*/ 6316807 h 6858003"/>
              <a:gd name="connsiteX15" fmla="*/ 301307 w 12192000"/>
              <a:gd name="connsiteY15" fmla="*/ 6556694 h 6858003"/>
              <a:gd name="connsiteX16" fmla="*/ 12192000 w 12192000"/>
              <a:gd name="connsiteY16" fmla="*/ 6858003 h 6858003"/>
              <a:gd name="connsiteX17" fmla="*/ 11890694 w 12192000"/>
              <a:gd name="connsiteY17" fmla="*/ 6858003 h 6858003"/>
              <a:gd name="connsiteX18" fmla="*/ 11890694 w 12192000"/>
              <a:gd name="connsiteY18" fmla="*/ 6858002 h 6858003"/>
              <a:gd name="connsiteX19" fmla="*/ 11890693 w 12192000"/>
              <a:gd name="connsiteY19" fmla="*/ 6858002 h 6858003"/>
              <a:gd name="connsiteX20" fmla="*/ 301306 w 12192000"/>
              <a:gd name="connsiteY20" fmla="*/ 6858002 h 6858003"/>
              <a:gd name="connsiteX21" fmla="*/ 0 w 12192000"/>
              <a:gd name="connsiteY21" fmla="*/ 6858002 h 6858003"/>
              <a:gd name="connsiteX22" fmla="*/ 0 w 12192000"/>
              <a:gd name="connsiteY22" fmla="*/ 6858001 h 6858003"/>
              <a:gd name="connsiteX23" fmla="*/ 0 w 12192000"/>
              <a:gd name="connsiteY23" fmla="*/ 6556695 h 6858003"/>
              <a:gd name="connsiteX24" fmla="*/ 0 w 12192000"/>
              <a:gd name="connsiteY24" fmla="*/ 6556694 h 6858003"/>
              <a:gd name="connsiteX25" fmla="*/ 0 w 12192000"/>
              <a:gd name="connsiteY25" fmla="*/ 5260489 h 6858003"/>
              <a:gd name="connsiteX26" fmla="*/ 0 w 12192000"/>
              <a:gd name="connsiteY26" fmla="*/ 2370604 h 6858003"/>
              <a:gd name="connsiteX27" fmla="*/ 0 w 12192000"/>
              <a:gd name="connsiteY27" fmla="*/ 734464 h 6858003"/>
              <a:gd name="connsiteX28" fmla="*/ 0 w 12192000"/>
              <a:gd name="connsiteY28" fmla="*/ 541203 h 6858003"/>
              <a:gd name="connsiteX29" fmla="*/ 0 w 12192000"/>
              <a:gd name="connsiteY29" fmla="*/ 1 h 6858003"/>
              <a:gd name="connsiteX30" fmla="*/ 0 w 12192000"/>
              <a:gd name="connsiteY30" fmla="*/ 0 h 6858003"/>
              <a:gd name="connsiteX31" fmla="*/ 301306 w 12192000"/>
              <a:gd name="connsiteY31" fmla="*/ 0 h 6858003"/>
              <a:gd name="connsiteX32" fmla="*/ 301306 w 12192000"/>
              <a:gd name="connsiteY32" fmla="*/ 1 h 6858003"/>
              <a:gd name="connsiteX33" fmla="*/ 301307 w 12192000"/>
              <a:gd name="connsiteY33" fmla="*/ 1 h 6858003"/>
              <a:gd name="connsiteX34" fmla="*/ 11890694 w 12192000"/>
              <a:gd name="connsiteY34" fmla="*/ 1 h 6858003"/>
              <a:gd name="connsiteX35" fmla="*/ 12192000 w 12192000"/>
              <a:gd name="connsiteY35" fmla="*/ 1 h 6858003"/>
              <a:gd name="connsiteX36" fmla="*/ 12192000 w 12192000"/>
              <a:gd name="connsiteY36" fmla="*/ 2 h 6858003"/>
              <a:gd name="connsiteX37" fmla="*/ 12192000 w 12192000"/>
              <a:gd name="connsiteY37" fmla="*/ 301308 h 6858003"/>
              <a:gd name="connsiteX38" fmla="*/ 12192000 w 12192000"/>
              <a:gd name="connsiteY38" fmla="*/ 301309 h 6858003"/>
              <a:gd name="connsiteX39" fmla="*/ 12192000 w 12192000"/>
              <a:gd name="connsiteY39" fmla="*/ 1597514 h 6858003"/>
              <a:gd name="connsiteX40" fmla="*/ 12192000 w 12192000"/>
              <a:gd name="connsiteY40" fmla="*/ 4487399 h 6858003"/>
              <a:gd name="connsiteX41" fmla="*/ 12192000 w 12192000"/>
              <a:gd name="connsiteY41" fmla="*/ 6123539 h 6858003"/>
              <a:gd name="connsiteX42" fmla="*/ 12192000 w 12192000"/>
              <a:gd name="connsiteY42" fmla="*/ 6316800 h 6858003"/>
              <a:gd name="connsiteX43" fmla="*/ 12192000 w 12192000"/>
              <a:gd name="connsiteY43" fmla="*/ 6858002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6858003">
                <a:moveTo>
                  <a:pt x="11890693" y="6556694"/>
                </a:moveTo>
                <a:lnTo>
                  <a:pt x="11890693" y="4731099"/>
                </a:lnTo>
                <a:lnTo>
                  <a:pt x="11890694" y="4731098"/>
                </a:lnTo>
                <a:lnTo>
                  <a:pt x="11890694" y="2126744"/>
                </a:lnTo>
                <a:lnTo>
                  <a:pt x="11890692" y="2126742"/>
                </a:lnTo>
                <a:lnTo>
                  <a:pt x="11890692" y="541196"/>
                </a:lnTo>
                <a:lnTo>
                  <a:pt x="11890693" y="541196"/>
                </a:lnTo>
                <a:lnTo>
                  <a:pt x="11890693" y="301309"/>
                </a:lnTo>
                <a:lnTo>
                  <a:pt x="301307" y="301309"/>
                </a:lnTo>
                <a:lnTo>
                  <a:pt x="301307" y="2126904"/>
                </a:lnTo>
                <a:lnTo>
                  <a:pt x="301306" y="2126904"/>
                </a:lnTo>
                <a:lnTo>
                  <a:pt x="301306" y="4731259"/>
                </a:lnTo>
                <a:lnTo>
                  <a:pt x="301308" y="4731261"/>
                </a:lnTo>
                <a:lnTo>
                  <a:pt x="301308" y="6316807"/>
                </a:lnTo>
                <a:lnTo>
                  <a:pt x="301307" y="6316807"/>
                </a:lnTo>
                <a:lnTo>
                  <a:pt x="301307" y="6556694"/>
                </a:lnTo>
                <a:close/>
                <a:moveTo>
                  <a:pt x="12192000" y="6858003"/>
                </a:moveTo>
                <a:lnTo>
                  <a:pt x="11890694" y="6858003"/>
                </a:lnTo>
                <a:lnTo>
                  <a:pt x="11890694" y="6858002"/>
                </a:lnTo>
                <a:lnTo>
                  <a:pt x="11890693" y="6858002"/>
                </a:lnTo>
                <a:lnTo>
                  <a:pt x="301306" y="6858002"/>
                </a:lnTo>
                <a:lnTo>
                  <a:pt x="0" y="6858002"/>
                </a:lnTo>
                <a:lnTo>
                  <a:pt x="0" y="6858001"/>
                </a:lnTo>
                <a:lnTo>
                  <a:pt x="0" y="6556695"/>
                </a:lnTo>
                <a:lnTo>
                  <a:pt x="0" y="6556694"/>
                </a:lnTo>
                <a:lnTo>
                  <a:pt x="0" y="5260489"/>
                </a:lnTo>
                <a:lnTo>
                  <a:pt x="0" y="2370604"/>
                </a:lnTo>
                <a:lnTo>
                  <a:pt x="0" y="734464"/>
                </a:lnTo>
                <a:lnTo>
                  <a:pt x="0" y="541203"/>
                </a:lnTo>
                <a:lnTo>
                  <a:pt x="0" y="1"/>
                </a:lnTo>
                <a:lnTo>
                  <a:pt x="0" y="0"/>
                </a:lnTo>
                <a:lnTo>
                  <a:pt x="301306" y="0"/>
                </a:lnTo>
                <a:lnTo>
                  <a:pt x="301306" y="1"/>
                </a:lnTo>
                <a:lnTo>
                  <a:pt x="301307" y="1"/>
                </a:lnTo>
                <a:lnTo>
                  <a:pt x="11890694" y="1"/>
                </a:lnTo>
                <a:lnTo>
                  <a:pt x="12192000" y="1"/>
                </a:lnTo>
                <a:lnTo>
                  <a:pt x="12192000" y="2"/>
                </a:lnTo>
                <a:lnTo>
                  <a:pt x="12192000" y="301308"/>
                </a:lnTo>
                <a:lnTo>
                  <a:pt x="12192000" y="301309"/>
                </a:lnTo>
                <a:lnTo>
                  <a:pt x="12192000" y="1597514"/>
                </a:lnTo>
                <a:lnTo>
                  <a:pt x="12192000" y="4487399"/>
                </a:lnTo>
                <a:lnTo>
                  <a:pt x="12192000" y="6123539"/>
                </a:lnTo>
                <a:lnTo>
                  <a:pt x="12192000" y="6316800"/>
                </a:lnTo>
                <a:lnTo>
                  <a:pt x="12192000" y="685800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0138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data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FAD1239-8C02-7BED-99B2-8FDAD2A7A6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260779 w 12192000"/>
              <a:gd name="connsiteY1" fmla="*/ 0 h 6858000"/>
              <a:gd name="connsiteX2" fmla="*/ 287284 w 12192000"/>
              <a:gd name="connsiteY2" fmla="*/ 136675 h 6858000"/>
              <a:gd name="connsiteX3" fmla="*/ 1777494 w 12192000"/>
              <a:gd name="connsiteY3" fmla="*/ 3238083 h 6858000"/>
              <a:gd name="connsiteX4" fmla="*/ 3703649 w 12192000"/>
              <a:gd name="connsiteY4" fmla="*/ 1679750 h 6858000"/>
              <a:gd name="connsiteX5" fmla="*/ 2875174 w 12192000"/>
              <a:gd name="connsiteY5" fmla="*/ 195497 h 6858000"/>
              <a:gd name="connsiteX6" fmla="*/ 2816075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  <a:gd name="connsiteX10" fmla="*/ 0 w 12192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260779" y="0"/>
                </a:lnTo>
                <a:lnTo>
                  <a:pt x="287284" y="136675"/>
                </a:lnTo>
                <a:cubicBezTo>
                  <a:pt x="531402" y="1265967"/>
                  <a:pt x="1038836" y="2329944"/>
                  <a:pt x="1777494" y="3238083"/>
                </a:cubicBezTo>
                <a:lnTo>
                  <a:pt x="3703649" y="1679750"/>
                </a:lnTo>
                <a:cubicBezTo>
                  <a:pt x="3335437" y="1225693"/>
                  <a:pt x="3059279" y="722803"/>
                  <a:pt x="2875174" y="195497"/>
                </a:cubicBezTo>
                <a:lnTo>
                  <a:pt x="2816075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803" y="770667"/>
            <a:ext cx="2584819" cy="900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D1F7783-C031-DD2F-1DBC-6AE419F526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99" y="6316806"/>
            <a:ext cx="9598114" cy="216982"/>
          </a:xfrm>
        </p:spPr>
        <p:txBody>
          <a:bodyPr anchor="b">
            <a:spAutoFit/>
          </a:bodyPr>
          <a:lstStyle>
            <a:lvl1pPr marL="180975" indent="-180975">
              <a:buClrTx/>
              <a:buFont typeface="+mj-lt"/>
              <a:buAutoNum type="arabicPeriod"/>
              <a:defRPr sz="9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6345207-B66F-4EE8-C54C-2BC04B7C9771}"/>
              </a:ext>
            </a:extLst>
          </p:cNvPr>
          <p:cNvSpPr/>
          <p:nvPr/>
        </p:nvSpPr>
        <p:spPr>
          <a:xfrm>
            <a:off x="-1" y="-1"/>
            <a:ext cx="12192000" cy="6858003"/>
          </a:xfrm>
          <a:custGeom>
            <a:avLst/>
            <a:gdLst>
              <a:gd name="connsiteX0" fmla="*/ 260780 w 12192000"/>
              <a:gd name="connsiteY0" fmla="*/ 2 h 6858003"/>
              <a:gd name="connsiteX1" fmla="*/ 287285 w 12192000"/>
              <a:gd name="connsiteY1" fmla="*/ 136677 h 6858003"/>
              <a:gd name="connsiteX2" fmla="*/ 327959 w 12192000"/>
              <a:gd name="connsiteY2" fmla="*/ 301309 h 6858003"/>
              <a:gd name="connsiteX3" fmla="*/ 301307 w 12192000"/>
              <a:gd name="connsiteY3" fmla="*/ 301309 h 6858003"/>
              <a:gd name="connsiteX4" fmla="*/ 301307 w 12192000"/>
              <a:gd name="connsiteY4" fmla="*/ 2126904 h 6858003"/>
              <a:gd name="connsiteX5" fmla="*/ 301306 w 12192000"/>
              <a:gd name="connsiteY5" fmla="*/ 2126905 h 6858003"/>
              <a:gd name="connsiteX6" fmla="*/ 301306 w 12192000"/>
              <a:gd name="connsiteY6" fmla="*/ 4731259 h 6858003"/>
              <a:gd name="connsiteX7" fmla="*/ 301308 w 12192000"/>
              <a:gd name="connsiteY7" fmla="*/ 4731261 h 6858003"/>
              <a:gd name="connsiteX8" fmla="*/ 301308 w 12192000"/>
              <a:gd name="connsiteY8" fmla="*/ 6316807 h 6858003"/>
              <a:gd name="connsiteX9" fmla="*/ 301307 w 12192000"/>
              <a:gd name="connsiteY9" fmla="*/ 6316807 h 6858003"/>
              <a:gd name="connsiteX10" fmla="*/ 301307 w 12192000"/>
              <a:gd name="connsiteY10" fmla="*/ 6556694 h 6858003"/>
              <a:gd name="connsiteX11" fmla="*/ 11890693 w 12192000"/>
              <a:gd name="connsiteY11" fmla="*/ 6556694 h 6858003"/>
              <a:gd name="connsiteX12" fmla="*/ 11890693 w 12192000"/>
              <a:gd name="connsiteY12" fmla="*/ 4731099 h 6858003"/>
              <a:gd name="connsiteX13" fmla="*/ 11890694 w 12192000"/>
              <a:gd name="connsiteY13" fmla="*/ 4731099 h 6858003"/>
              <a:gd name="connsiteX14" fmla="*/ 11890694 w 12192000"/>
              <a:gd name="connsiteY14" fmla="*/ 2126744 h 6858003"/>
              <a:gd name="connsiteX15" fmla="*/ 11890692 w 12192000"/>
              <a:gd name="connsiteY15" fmla="*/ 2126742 h 6858003"/>
              <a:gd name="connsiteX16" fmla="*/ 11890692 w 12192000"/>
              <a:gd name="connsiteY16" fmla="*/ 541196 h 6858003"/>
              <a:gd name="connsiteX17" fmla="*/ 11890693 w 12192000"/>
              <a:gd name="connsiteY17" fmla="*/ 541196 h 6858003"/>
              <a:gd name="connsiteX18" fmla="*/ 11890693 w 12192000"/>
              <a:gd name="connsiteY18" fmla="*/ 301309 h 6858003"/>
              <a:gd name="connsiteX19" fmla="*/ 2914664 w 12192000"/>
              <a:gd name="connsiteY19" fmla="*/ 301309 h 6858003"/>
              <a:gd name="connsiteX20" fmla="*/ 2875175 w 12192000"/>
              <a:gd name="connsiteY20" fmla="*/ 195499 h 6858003"/>
              <a:gd name="connsiteX21" fmla="*/ 2816076 w 12192000"/>
              <a:gd name="connsiteY21" fmla="*/ 2 h 6858003"/>
              <a:gd name="connsiteX22" fmla="*/ 0 w 12192000"/>
              <a:gd name="connsiteY22" fmla="*/ 0 h 6858003"/>
              <a:gd name="connsiteX23" fmla="*/ 301306 w 12192000"/>
              <a:gd name="connsiteY23" fmla="*/ 0 h 6858003"/>
              <a:gd name="connsiteX24" fmla="*/ 301306 w 12192000"/>
              <a:gd name="connsiteY24" fmla="*/ 1 h 6858003"/>
              <a:gd name="connsiteX25" fmla="*/ 301307 w 12192000"/>
              <a:gd name="connsiteY25" fmla="*/ 1 h 6858003"/>
              <a:gd name="connsiteX26" fmla="*/ 11890694 w 12192000"/>
              <a:gd name="connsiteY26" fmla="*/ 1 h 6858003"/>
              <a:gd name="connsiteX27" fmla="*/ 12192000 w 12192000"/>
              <a:gd name="connsiteY27" fmla="*/ 1 h 6858003"/>
              <a:gd name="connsiteX28" fmla="*/ 12192000 w 12192000"/>
              <a:gd name="connsiteY28" fmla="*/ 2 h 6858003"/>
              <a:gd name="connsiteX29" fmla="*/ 12192000 w 12192000"/>
              <a:gd name="connsiteY29" fmla="*/ 301308 h 6858003"/>
              <a:gd name="connsiteX30" fmla="*/ 12192000 w 12192000"/>
              <a:gd name="connsiteY30" fmla="*/ 301309 h 6858003"/>
              <a:gd name="connsiteX31" fmla="*/ 12192000 w 12192000"/>
              <a:gd name="connsiteY31" fmla="*/ 1597514 h 6858003"/>
              <a:gd name="connsiteX32" fmla="*/ 12192000 w 12192000"/>
              <a:gd name="connsiteY32" fmla="*/ 4487399 h 6858003"/>
              <a:gd name="connsiteX33" fmla="*/ 12192000 w 12192000"/>
              <a:gd name="connsiteY33" fmla="*/ 6123539 h 6858003"/>
              <a:gd name="connsiteX34" fmla="*/ 12192000 w 12192000"/>
              <a:gd name="connsiteY34" fmla="*/ 6316800 h 6858003"/>
              <a:gd name="connsiteX35" fmla="*/ 12192000 w 12192000"/>
              <a:gd name="connsiteY35" fmla="*/ 6858002 h 6858003"/>
              <a:gd name="connsiteX36" fmla="*/ 12192000 w 12192000"/>
              <a:gd name="connsiteY36" fmla="*/ 6858003 h 6858003"/>
              <a:gd name="connsiteX37" fmla="*/ 11890694 w 12192000"/>
              <a:gd name="connsiteY37" fmla="*/ 6858003 h 6858003"/>
              <a:gd name="connsiteX38" fmla="*/ 11890694 w 12192000"/>
              <a:gd name="connsiteY38" fmla="*/ 6858002 h 6858003"/>
              <a:gd name="connsiteX39" fmla="*/ 11890693 w 12192000"/>
              <a:gd name="connsiteY39" fmla="*/ 6858002 h 6858003"/>
              <a:gd name="connsiteX40" fmla="*/ 301306 w 12192000"/>
              <a:gd name="connsiteY40" fmla="*/ 6858002 h 6858003"/>
              <a:gd name="connsiteX41" fmla="*/ 0 w 12192000"/>
              <a:gd name="connsiteY41" fmla="*/ 6858002 h 6858003"/>
              <a:gd name="connsiteX42" fmla="*/ 0 w 12192000"/>
              <a:gd name="connsiteY42" fmla="*/ 6858001 h 6858003"/>
              <a:gd name="connsiteX43" fmla="*/ 0 w 12192000"/>
              <a:gd name="connsiteY43" fmla="*/ 6556695 h 6858003"/>
              <a:gd name="connsiteX44" fmla="*/ 0 w 12192000"/>
              <a:gd name="connsiteY44" fmla="*/ 6556694 h 6858003"/>
              <a:gd name="connsiteX45" fmla="*/ 0 w 12192000"/>
              <a:gd name="connsiteY45" fmla="*/ 5260489 h 6858003"/>
              <a:gd name="connsiteX46" fmla="*/ 0 w 12192000"/>
              <a:gd name="connsiteY46" fmla="*/ 2370604 h 6858003"/>
              <a:gd name="connsiteX47" fmla="*/ 0 w 12192000"/>
              <a:gd name="connsiteY47" fmla="*/ 734464 h 6858003"/>
              <a:gd name="connsiteX48" fmla="*/ 0 w 12192000"/>
              <a:gd name="connsiteY48" fmla="*/ 541203 h 6858003"/>
              <a:gd name="connsiteX49" fmla="*/ 0 w 12192000"/>
              <a:gd name="connsiteY49" fmla="*/ 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2000" h="6858003">
                <a:moveTo>
                  <a:pt x="260780" y="2"/>
                </a:moveTo>
                <a:lnTo>
                  <a:pt x="287285" y="136677"/>
                </a:lnTo>
                <a:lnTo>
                  <a:pt x="327959" y="301309"/>
                </a:lnTo>
                <a:lnTo>
                  <a:pt x="301307" y="301309"/>
                </a:lnTo>
                <a:lnTo>
                  <a:pt x="301307" y="2126904"/>
                </a:lnTo>
                <a:lnTo>
                  <a:pt x="301306" y="2126905"/>
                </a:lnTo>
                <a:lnTo>
                  <a:pt x="301306" y="4731259"/>
                </a:lnTo>
                <a:lnTo>
                  <a:pt x="301308" y="4731261"/>
                </a:lnTo>
                <a:lnTo>
                  <a:pt x="301308" y="6316807"/>
                </a:lnTo>
                <a:lnTo>
                  <a:pt x="301307" y="6316807"/>
                </a:lnTo>
                <a:lnTo>
                  <a:pt x="301307" y="6556694"/>
                </a:lnTo>
                <a:lnTo>
                  <a:pt x="11890693" y="6556694"/>
                </a:lnTo>
                <a:lnTo>
                  <a:pt x="11890693" y="4731099"/>
                </a:lnTo>
                <a:lnTo>
                  <a:pt x="11890694" y="4731099"/>
                </a:lnTo>
                <a:lnTo>
                  <a:pt x="11890694" y="2126744"/>
                </a:lnTo>
                <a:lnTo>
                  <a:pt x="11890692" y="2126742"/>
                </a:lnTo>
                <a:lnTo>
                  <a:pt x="11890692" y="541196"/>
                </a:lnTo>
                <a:lnTo>
                  <a:pt x="11890693" y="541196"/>
                </a:lnTo>
                <a:lnTo>
                  <a:pt x="11890693" y="301309"/>
                </a:lnTo>
                <a:lnTo>
                  <a:pt x="2914664" y="301309"/>
                </a:lnTo>
                <a:lnTo>
                  <a:pt x="2875175" y="195499"/>
                </a:lnTo>
                <a:lnTo>
                  <a:pt x="2816076" y="2"/>
                </a:lnTo>
                <a:close/>
                <a:moveTo>
                  <a:pt x="0" y="0"/>
                </a:moveTo>
                <a:lnTo>
                  <a:pt x="301306" y="0"/>
                </a:lnTo>
                <a:lnTo>
                  <a:pt x="301306" y="1"/>
                </a:lnTo>
                <a:lnTo>
                  <a:pt x="301307" y="1"/>
                </a:lnTo>
                <a:lnTo>
                  <a:pt x="11890694" y="1"/>
                </a:lnTo>
                <a:lnTo>
                  <a:pt x="12192000" y="1"/>
                </a:lnTo>
                <a:lnTo>
                  <a:pt x="12192000" y="2"/>
                </a:lnTo>
                <a:lnTo>
                  <a:pt x="12192000" y="301308"/>
                </a:lnTo>
                <a:lnTo>
                  <a:pt x="12192000" y="301309"/>
                </a:lnTo>
                <a:lnTo>
                  <a:pt x="12192000" y="1597514"/>
                </a:lnTo>
                <a:lnTo>
                  <a:pt x="12192000" y="4487399"/>
                </a:lnTo>
                <a:lnTo>
                  <a:pt x="12192000" y="6123539"/>
                </a:lnTo>
                <a:lnTo>
                  <a:pt x="12192000" y="6316800"/>
                </a:lnTo>
                <a:lnTo>
                  <a:pt x="12192000" y="6858002"/>
                </a:lnTo>
                <a:lnTo>
                  <a:pt x="12192000" y="6858003"/>
                </a:lnTo>
                <a:lnTo>
                  <a:pt x="11890694" y="6858003"/>
                </a:lnTo>
                <a:lnTo>
                  <a:pt x="11890694" y="6858002"/>
                </a:lnTo>
                <a:lnTo>
                  <a:pt x="11890693" y="6858002"/>
                </a:lnTo>
                <a:lnTo>
                  <a:pt x="301306" y="6858002"/>
                </a:lnTo>
                <a:lnTo>
                  <a:pt x="0" y="6858002"/>
                </a:lnTo>
                <a:lnTo>
                  <a:pt x="0" y="6858001"/>
                </a:lnTo>
                <a:lnTo>
                  <a:pt x="0" y="6556695"/>
                </a:lnTo>
                <a:lnTo>
                  <a:pt x="0" y="6556694"/>
                </a:lnTo>
                <a:lnTo>
                  <a:pt x="0" y="5260489"/>
                </a:lnTo>
                <a:lnTo>
                  <a:pt x="0" y="2370604"/>
                </a:lnTo>
                <a:lnTo>
                  <a:pt x="0" y="734464"/>
                </a:lnTo>
                <a:lnTo>
                  <a:pt x="0" y="541203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sp>
        <p:nvSpPr>
          <p:cNvPr id="13" name="Espace réservé pour une image  16">
            <a:extLst>
              <a:ext uri="{FF2B5EF4-FFF2-40B4-BE49-F238E27FC236}">
                <a16:creationId xmlns:a16="http://schemas.microsoft.com/office/drawing/2014/main" id="{8407435D-2630-8306-BE03-2E0829C5B0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5052" y="3149981"/>
            <a:ext cx="3942523" cy="3708019"/>
          </a:xfrm>
          <a:custGeom>
            <a:avLst/>
            <a:gdLst>
              <a:gd name="connsiteX0" fmla="*/ 1456105 w 3305287"/>
              <a:gd name="connsiteY0" fmla="*/ 0 h 3108686"/>
              <a:gd name="connsiteX1" fmla="*/ 3305287 w 3305287"/>
              <a:gd name="connsiteY1" fmla="*/ 1496060 h 3108686"/>
              <a:gd name="connsiteX2" fmla="*/ 2509919 w 3305287"/>
              <a:gd name="connsiteY2" fmla="*/ 2921000 h 3108686"/>
              <a:gd name="connsiteX3" fmla="*/ 2453182 w 3305287"/>
              <a:gd name="connsiteY3" fmla="*/ 3108686 h 3108686"/>
              <a:gd name="connsiteX4" fmla="*/ 0 w 3305287"/>
              <a:gd name="connsiteY4" fmla="*/ 3108686 h 3108686"/>
              <a:gd name="connsiteX5" fmla="*/ 25446 w 3305287"/>
              <a:gd name="connsiteY5" fmla="*/ 2977472 h 3108686"/>
              <a:gd name="connsiteX6" fmla="*/ 1456105 w 3305287"/>
              <a:gd name="connsiteY6" fmla="*/ 0 h 310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5287" h="3108686">
                <a:moveTo>
                  <a:pt x="1456105" y="0"/>
                </a:moveTo>
                <a:lnTo>
                  <a:pt x="3305287" y="1496060"/>
                </a:lnTo>
                <a:cubicBezTo>
                  <a:pt x="2951790" y="1931973"/>
                  <a:pt x="2686667" y="2414766"/>
                  <a:pt x="2509919" y="2921000"/>
                </a:cubicBezTo>
                <a:lnTo>
                  <a:pt x="2453182" y="3108686"/>
                </a:lnTo>
                <a:lnTo>
                  <a:pt x="0" y="3108686"/>
                </a:lnTo>
                <a:lnTo>
                  <a:pt x="25446" y="2977472"/>
                </a:lnTo>
                <a:cubicBezTo>
                  <a:pt x="259808" y="1893308"/>
                  <a:pt x="746965" y="871849"/>
                  <a:pt x="1456105" y="0"/>
                </a:cubicBez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94925BD-BE66-80B5-AC93-F217EE08A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15998" y="1670667"/>
            <a:ext cx="8640000" cy="4416658"/>
          </a:xfrm>
        </p:spPr>
        <p:txBody>
          <a:bodyPr anchor="ctr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F63B14DC-B8C8-8742-D56F-E7ECAC4CBBB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5C9A91A-61A5-4761-8A29-F92E36697291}" type="datetime1">
              <a:rPr lang="fr-FR" smtClean="0"/>
              <a:t>20/11/2024</a:t>
            </a:fld>
            <a:endParaRPr lang="fr-FR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BD7702F-776D-2A18-943C-3AD37722FE15}"/>
              </a:ext>
            </a:extLst>
          </p:cNvPr>
          <p:cNvSpPr/>
          <p:nvPr/>
        </p:nvSpPr>
        <p:spPr>
          <a:xfrm>
            <a:off x="-1" y="-1"/>
            <a:ext cx="12192000" cy="6858003"/>
          </a:xfrm>
          <a:custGeom>
            <a:avLst/>
            <a:gdLst>
              <a:gd name="connsiteX0" fmla="*/ 260780 w 12192000"/>
              <a:gd name="connsiteY0" fmla="*/ 2 h 6858003"/>
              <a:gd name="connsiteX1" fmla="*/ 287285 w 12192000"/>
              <a:gd name="connsiteY1" fmla="*/ 136677 h 6858003"/>
              <a:gd name="connsiteX2" fmla="*/ 327959 w 12192000"/>
              <a:gd name="connsiteY2" fmla="*/ 301309 h 6858003"/>
              <a:gd name="connsiteX3" fmla="*/ 301307 w 12192000"/>
              <a:gd name="connsiteY3" fmla="*/ 301309 h 6858003"/>
              <a:gd name="connsiteX4" fmla="*/ 301307 w 12192000"/>
              <a:gd name="connsiteY4" fmla="*/ 2126904 h 6858003"/>
              <a:gd name="connsiteX5" fmla="*/ 301306 w 12192000"/>
              <a:gd name="connsiteY5" fmla="*/ 2126905 h 6858003"/>
              <a:gd name="connsiteX6" fmla="*/ 301306 w 12192000"/>
              <a:gd name="connsiteY6" fmla="*/ 4731259 h 6858003"/>
              <a:gd name="connsiteX7" fmla="*/ 301308 w 12192000"/>
              <a:gd name="connsiteY7" fmla="*/ 4731261 h 6858003"/>
              <a:gd name="connsiteX8" fmla="*/ 301308 w 12192000"/>
              <a:gd name="connsiteY8" fmla="*/ 6316807 h 6858003"/>
              <a:gd name="connsiteX9" fmla="*/ 301307 w 12192000"/>
              <a:gd name="connsiteY9" fmla="*/ 6316807 h 6858003"/>
              <a:gd name="connsiteX10" fmla="*/ 301307 w 12192000"/>
              <a:gd name="connsiteY10" fmla="*/ 6556694 h 6858003"/>
              <a:gd name="connsiteX11" fmla="*/ 11890693 w 12192000"/>
              <a:gd name="connsiteY11" fmla="*/ 6556694 h 6858003"/>
              <a:gd name="connsiteX12" fmla="*/ 11890693 w 12192000"/>
              <a:gd name="connsiteY12" fmla="*/ 4731099 h 6858003"/>
              <a:gd name="connsiteX13" fmla="*/ 11890694 w 12192000"/>
              <a:gd name="connsiteY13" fmla="*/ 4731099 h 6858003"/>
              <a:gd name="connsiteX14" fmla="*/ 11890694 w 12192000"/>
              <a:gd name="connsiteY14" fmla="*/ 2126744 h 6858003"/>
              <a:gd name="connsiteX15" fmla="*/ 11890692 w 12192000"/>
              <a:gd name="connsiteY15" fmla="*/ 2126742 h 6858003"/>
              <a:gd name="connsiteX16" fmla="*/ 11890692 w 12192000"/>
              <a:gd name="connsiteY16" fmla="*/ 541196 h 6858003"/>
              <a:gd name="connsiteX17" fmla="*/ 11890693 w 12192000"/>
              <a:gd name="connsiteY17" fmla="*/ 541196 h 6858003"/>
              <a:gd name="connsiteX18" fmla="*/ 11890693 w 12192000"/>
              <a:gd name="connsiteY18" fmla="*/ 301309 h 6858003"/>
              <a:gd name="connsiteX19" fmla="*/ 2914664 w 12192000"/>
              <a:gd name="connsiteY19" fmla="*/ 301309 h 6858003"/>
              <a:gd name="connsiteX20" fmla="*/ 2875175 w 12192000"/>
              <a:gd name="connsiteY20" fmla="*/ 195499 h 6858003"/>
              <a:gd name="connsiteX21" fmla="*/ 2816076 w 12192000"/>
              <a:gd name="connsiteY21" fmla="*/ 2 h 6858003"/>
              <a:gd name="connsiteX22" fmla="*/ 0 w 12192000"/>
              <a:gd name="connsiteY22" fmla="*/ 0 h 6858003"/>
              <a:gd name="connsiteX23" fmla="*/ 301306 w 12192000"/>
              <a:gd name="connsiteY23" fmla="*/ 0 h 6858003"/>
              <a:gd name="connsiteX24" fmla="*/ 301306 w 12192000"/>
              <a:gd name="connsiteY24" fmla="*/ 1 h 6858003"/>
              <a:gd name="connsiteX25" fmla="*/ 301307 w 12192000"/>
              <a:gd name="connsiteY25" fmla="*/ 1 h 6858003"/>
              <a:gd name="connsiteX26" fmla="*/ 11890694 w 12192000"/>
              <a:gd name="connsiteY26" fmla="*/ 1 h 6858003"/>
              <a:gd name="connsiteX27" fmla="*/ 12192000 w 12192000"/>
              <a:gd name="connsiteY27" fmla="*/ 1 h 6858003"/>
              <a:gd name="connsiteX28" fmla="*/ 12192000 w 12192000"/>
              <a:gd name="connsiteY28" fmla="*/ 2 h 6858003"/>
              <a:gd name="connsiteX29" fmla="*/ 12192000 w 12192000"/>
              <a:gd name="connsiteY29" fmla="*/ 301308 h 6858003"/>
              <a:gd name="connsiteX30" fmla="*/ 12192000 w 12192000"/>
              <a:gd name="connsiteY30" fmla="*/ 301309 h 6858003"/>
              <a:gd name="connsiteX31" fmla="*/ 12192000 w 12192000"/>
              <a:gd name="connsiteY31" fmla="*/ 1597514 h 6858003"/>
              <a:gd name="connsiteX32" fmla="*/ 12192000 w 12192000"/>
              <a:gd name="connsiteY32" fmla="*/ 4487399 h 6858003"/>
              <a:gd name="connsiteX33" fmla="*/ 12192000 w 12192000"/>
              <a:gd name="connsiteY33" fmla="*/ 6123539 h 6858003"/>
              <a:gd name="connsiteX34" fmla="*/ 12192000 w 12192000"/>
              <a:gd name="connsiteY34" fmla="*/ 6316800 h 6858003"/>
              <a:gd name="connsiteX35" fmla="*/ 12192000 w 12192000"/>
              <a:gd name="connsiteY35" fmla="*/ 6858002 h 6858003"/>
              <a:gd name="connsiteX36" fmla="*/ 12192000 w 12192000"/>
              <a:gd name="connsiteY36" fmla="*/ 6858003 h 6858003"/>
              <a:gd name="connsiteX37" fmla="*/ 11890694 w 12192000"/>
              <a:gd name="connsiteY37" fmla="*/ 6858003 h 6858003"/>
              <a:gd name="connsiteX38" fmla="*/ 11890694 w 12192000"/>
              <a:gd name="connsiteY38" fmla="*/ 6858002 h 6858003"/>
              <a:gd name="connsiteX39" fmla="*/ 11890693 w 12192000"/>
              <a:gd name="connsiteY39" fmla="*/ 6858002 h 6858003"/>
              <a:gd name="connsiteX40" fmla="*/ 301306 w 12192000"/>
              <a:gd name="connsiteY40" fmla="*/ 6858002 h 6858003"/>
              <a:gd name="connsiteX41" fmla="*/ 0 w 12192000"/>
              <a:gd name="connsiteY41" fmla="*/ 6858002 h 6858003"/>
              <a:gd name="connsiteX42" fmla="*/ 0 w 12192000"/>
              <a:gd name="connsiteY42" fmla="*/ 6858001 h 6858003"/>
              <a:gd name="connsiteX43" fmla="*/ 0 w 12192000"/>
              <a:gd name="connsiteY43" fmla="*/ 6556695 h 6858003"/>
              <a:gd name="connsiteX44" fmla="*/ 0 w 12192000"/>
              <a:gd name="connsiteY44" fmla="*/ 6556694 h 6858003"/>
              <a:gd name="connsiteX45" fmla="*/ 0 w 12192000"/>
              <a:gd name="connsiteY45" fmla="*/ 5260489 h 6858003"/>
              <a:gd name="connsiteX46" fmla="*/ 0 w 12192000"/>
              <a:gd name="connsiteY46" fmla="*/ 2370604 h 6858003"/>
              <a:gd name="connsiteX47" fmla="*/ 0 w 12192000"/>
              <a:gd name="connsiteY47" fmla="*/ 734464 h 6858003"/>
              <a:gd name="connsiteX48" fmla="*/ 0 w 12192000"/>
              <a:gd name="connsiteY48" fmla="*/ 541203 h 6858003"/>
              <a:gd name="connsiteX49" fmla="*/ 0 w 12192000"/>
              <a:gd name="connsiteY49" fmla="*/ 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2000" h="6858003">
                <a:moveTo>
                  <a:pt x="260780" y="2"/>
                </a:moveTo>
                <a:lnTo>
                  <a:pt x="287285" y="136677"/>
                </a:lnTo>
                <a:lnTo>
                  <a:pt x="327959" y="301309"/>
                </a:lnTo>
                <a:lnTo>
                  <a:pt x="301307" y="301309"/>
                </a:lnTo>
                <a:lnTo>
                  <a:pt x="301307" y="2126904"/>
                </a:lnTo>
                <a:lnTo>
                  <a:pt x="301306" y="2126905"/>
                </a:lnTo>
                <a:lnTo>
                  <a:pt x="301306" y="4731259"/>
                </a:lnTo>
                <a:lnTo>
                  <a:pt x="301308" y="4731261"/>
                </a:lnTo>
                <a:lnTo>
                  <a:pt x="301308" y="6316807"/>
                </a:lnTo>
                <a:lnTo>
                  <a:pt x="301307" y="6316807"/>
                </a:lnTo>
                <a:lnTo>
                  <a:pt x="301307" y="6556694"/>
                </a:lnTo>
                <a:lnTo>
                  <a:pt x="11890693" y="6556694"/>
                </a:lnTo>
                <a:lnTo>
                  <a:pt x="11890693" y="4731099"/>
                </a:lnTo>
                <a:lnTo>
                  <a:pt x="11890694" y="4731099"/>
                </a:lnTo>
                <a:lnTo>
                  <a:pt x="11890694" y="2126744"/>
                </a:lnTo>
                <a:lnTo>
                  <a:pt x="11890692" y="2126742"/>
                </a:lnTo>
                <a:lnTo>
                  <a:pt x="11890692" y="541196"/>
                </a:lnTo>
                <a:lnTo>
                  <a:pt x="11890693" y="541196"/>
                </a:lnTo>
                <a:lnTo>
                  <a:pt x="11890693" y="301309"/>
                </a:lnTo>
                <a:lnTo>
                  <a:pt x="2914664" y="301309"/>
                </a:lnTo>
                <a:lnTo>
                  <a:pt x="2875175" y="195499"/>
                </a:lnTo>
                <a:lnTo>
                  <a:pt x="2816076" y="2"/>
                </a:lnTo>
                <a:close/>
                <a:moveTo>
                  <a:pt x="0" y="0"/>
                </a:moveTo>
                <a:lnTo>
                  <a:pt x="301306" y="0"/>
                </a:lnTo>
                <a:lnTo>
                  <a:pt x="301306" y="1"/>
                </a:lnTo>
                <a:lnTo>
                  <a:pt x="301307" y="1"/>
                </a:lnTo>
                <a:lnTo>
                  <a:pt x="11890694" y="1"/>
                </a:lnTo>
                <a:lnTo>
                  <a:pt x="12192000" y="1"/>
                </a:lnTo>
                <a:lnTo>
                  <a:pt x="12192000" y="2"/>
                </a:lnTo>
                <a:lnTo>
                  <a:pt x="12192000" y="301308"/>
                </a:lnTo>
                <a:lnTo>
                  <a:pt x="12192000" y="301309"/>
                </a:lnTo>
                <a:lnTo>
                  <a:pt x="12192000" y="1597514"/>
                </a:lnTo>
                <a:lnTo>
                  <a:pt x="12192000" y="4487399"/>
                </a:lnTo>
                <a:lnTo>
                  <a:pt x="12192000" y="6123539"/>
                </a:lnTo>
                <a:lnTo>
                  <a:pt x="12192000" y="6316800"/>
                </a:lnTo>
                <a:lnTo>
                  <a:pt x="12192000" y="6858002"/>
                </a:lnTo>
                <a:lnTo>
                  <a:pt x="12192000" y="6858003"/>
                </a:lnTo>
                <a:lnTo>
                  <a:pt x="11890694" y="6858003"/>
                </a:lnTo>
                <a:lnTo>
                  <a:pt x="11890694" y="6858002"/>
                </a:lnTo>
                <a:lnTo>
                  <a:pt x="11890693" y="6858002"/>
                </a:lnTo>
                <a:lnTo>
                  <a:pt x="301306" y="6858002"/>
                </a:lnTo>
                <a:lnTo>
                  <a:pt x="0" y="6858002"/>
                </a:lnTo>
                <a:lnTo>
                  <a:pt x="0" y="6858001"/>
                </a:lnTo>
                <a:lnTo>
                  <a:pt x="0" y="6556695"/>
                </a:lnTo>
                <a:lnTo>
                  <a:pt x="0" y="6556694"/>
                </a:lnTo>
                <a:lnTo>
                  <a:pt x="0" y="5260489"/>
                </a:lnTo>
                <a:lnTo>
                  <a:pt x="0" y="2370604"/>
                </a:lnTo>
                <a:lnTo>
                  <a:pt x="0" y="734464"/>
                </a:lnTo>
                <a:lnTo>
                  <a:pt x="0" y="541203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DB49FDD-F057-CCA4-4159-7E58B557E3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260779 w 12192000"/>
              <a:gd name="connsiteY1" fmla="*/ 0 h 6858000"/>
              <a:gd name="connsiteX2" fmla="*/ 287284 w 12192000"/>
              <a:gd name="connsiteY2" fmla="*/ 136675 h 6858000"/>
              <a:gd name="connsiteX3" fmla="*/ 1777494 w 12192000"/>
              <a:gd name="connsiteY3" fmla="*/ 3238083 h 6858000"/>
              <a:gd name="connsiteX4" fmla="*/ 3703649 w 12192000"/>
              <a:gd name="connsiteY4" fmla="*/ 1679750 h 6858000"/>
              <a:gd name="connsiteX5" fmla="*/ 2875174 w 12192000"/>
              <a:gd name="connsiteY5" fmla="*/ 195497 h 6858000"/>
              <a:gd name="connsiteX6" fmla="*/ 2816075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  <a:gd name="connsiteX10" fmla="*/ 0 w 12192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260779" y="0"/>
                </a:lnTo>
                <a:lnTo>
                  <a:pt x="287284" y="136675"/>
                </a:lnTo>
                <a:cubicBezTo>
                  <a:pt x="531402" y="1265967"/>
                  <a:pt x="1038836" y="2329944"/>
                  <a:pt x="1777494" y="3238083"/>
                </a:cubicBezTo>
                <a:lnTo>
                  <a:pt x="3703649" y="1679750"/>
                </a:lnTo>
                <a:cubicBezTo>
                  <a:pt x="3335437" y="1225693"/>
                  <a:pt x="3059279" y="722803"/>
                  <a:pt x="2875174" y="195497"/>
                </a:cubicBezTo>
                <a:lnTo>
                  <a:pt x="2816075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798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E74397-C3C4-FC20-4F70-0B210AF8BDBE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  <a:solidFill>
            <a:schemeClr val="bg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18CFFC-427F-0857-F078-2C908125EDC8}"/>
                </a:ext>
              </a:extLst>
            </p:cNvPr>
            <p:cNvSpPr/>
            <p:nvPr/>
          </p:nvSpPr>
          <p:spPr>
            <a:xfrm>
              <a:off x="0" y="0"/>
              <a:ext cx="12192000" cy="1367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32A6A5-5768-C934-D0D5-87B0B759EBE3}"/>
                </a:ext>
              </a:extLst>
            </p:cNvPr>
            <p:cNvSpPr/>
            <p:nvPr/>
          </p:nvSpPr>
          <p:spPr>
            <a:xfrm>
              <a:off x="0" y="6561136"/>
              <a:ext cx="12192000" cy="296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E20CBC-02BB-35C2-CFD7-6A1AFB0D6698}"/>
                </a:ext>
              </a:extLst>
            </p:cNvPr>
            <p:cNvSpPr/>
            <p:nvPr/>
          </p:nvSpPr>
          <p:spPr>
            <a:xfrm>
              <a:off x="0" y="-1"/>
              <a:ext cx="309563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71546F-468B-3639-3192-083C5A0A638D}"/>
                </a:ext>
              </a:extLst>
            </p:cNvPr>
            <p:cNvSpPr/>
            <p:nvPr/>
          </p:nvSpPr>
          <p:spPr>
            <a:xfrm>
              <a:off x="11882437" y="-1"/>
              <a:ext cx="309563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49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9" y="1469571"/>
            <a:ext cx="11519999" cy="4680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077A-7092-45D5-AED7-AF1A481E30AC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3932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4676664-2AFF-9B43-F512-ED230FA9FC59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E74397-C3C4-FC20-4F70-0B210AF8BDBE}"/>
                </a:ext>
              </a:extLst>
            </p:cNvPr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  <a:solidFill>
              <a:schemeClr val="bg1"/>
            </a:solidFill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718CFFC-427F-0857-F078-2C908125EDC8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136707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132A6A5-5768-C934-D0D5-87B0B759EBE3}"/>
                  </a:ext>
                </a:extLst>
              </p:cNvPr>
              <p:cNvSpPr/>
              <p:nvPr/>
            </p:nvSpPr>
            <p:spPr>
              <a:xfrm>
                <a:off x="0" y="6561136"/>
                <a:ext cx="12192000" cy="2968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FE20CBC-02BB-35C2-CFD7-6A1AFB0D6698}"/>
                  </a:ext>
                </a:extLst>
              </p:cNvPr>
              <p:cNvSpPr/>
              <p:nvPr/>
            </p:nvSpPr>
            <p:spPr>
              <a:xfrm>
                <a:off x="0" y="-1"/>
                <a:ext cx="309563" cy="68579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F71546F-468B-3639-3192-083C5A0A638D}"/>
                  </a:ext>
                </a:extLst>
              </p:cNvPr>
              <p:cNvSpPr/>
              <p:nvPr/>
            </p:nvSpPr>
            <p:spPr>
              <a:xfrm>
                <a:off x="11882437" y="-1"/>
                <a:ext cx="309563" cy="68579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E36130C-D559-18B9-C81F-E42EE7B74A25}"/>
                </a:ext>
              </a:extLst>
            </p:cNvPr>
            <p:cNvSpPr/>
            <p:nvPr/>
          </p:nvSpPr>
          <p:spPr>
            <a:xfrm>
              <a:off x="6023999" y="36212"/>
              <a:ext cx="147421" cy="6785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00000"/>
          </a:xfrm>
        </p:spPr>
        <p:txBody>
          <a:bodyPr/>
          <a:lstStyle>
            <a:lvl1pPr>
              <a:defRPr>
                <a:solidFill>
                  <a:srgbClr val="00549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9" y="1469571"/>
            <a:ext cx="5688000" cy="4680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F16E-BFC6-465F-9707-916CC5043252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715741-0501-C757-24BE-EC115E496FA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68000" y="1469571"/>
            <a:ext cx="5688000" cy="4680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 userDrawn="1"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989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E74397-C3C4-FC20-4F70-0B210AF8BDBE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  <a:solidFill>
            <a:schemeClr val="bg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18CFFC-427F-0857-F078-2C908125EDC8}"/>
                </a:ext>
              </a:extLst>
            </p:cNvPr>
            <p:cNvSpPr/>
            <p:nvPr/>
          </p:nvSpPr>
          <p:spPr>
            <a:xfrm>
              <a:off x="0" y="0"/>
              <a:ext cx="12192000" cy="1367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32A6A5-5768-C934-D0D5-87B0B759EBE3}"/>
                </a:ext>
              </a:extLst>
            </p:cNvPr>
            <p:cNvSpPr/>
            <p:nvPr/>
          </p:nvSpPr>
          <p:spPr>
            <a:xfrm>
              <a:off x="0" y="6561136"/>
              <a:ext cx="12192000" cy="296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E20CBC-02BB-35C2-CFD7-6A1AFB0D6698}"/>
                </a:ext>
              </a:extLst>
            </p:cNvPr>
            <p:cNvSpPr/>
            <p:nvPr/>
          </p:nvSpPr>
          <p:spPr>
            <a:xfrm>
              <a:off x="0" y="-1"/>
              <a:ext cx="309563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71546F-468B-3639-3192-083C5A0A638D}"/>
                </a:ext>
              </a:extLst>
            </p:cNvPr>
            <p:cNvSpPr/>
            <p:nvPr/>
          </p:nvSpPr>
          <p:spPr>
            <a:xfrm>
              <a:off x="11882437" y="-1"/>
              <a:ext cx="309563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5760000" cy="900000"/>
          </a:xfrm>
        </p:spPr>
        <p:txBody>
          <a:bodyPr/>
          <a:lstStyle>
            <a:lvl1pPr>
              <a:defRPr>
                <a:solidFill>
                  <a:srgbClr val="00549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1469571"/>
            <a:ext cx="5760000" cy="4680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BCB3-B076-408E-8193-4038ECAE8194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7" name="Espace réservé pour une image  25">
            <a:extLst>
              <a:ext uri="{FF2B5EF4-FFF2-40B4-BE49-F238E27FC236}">
                <a16:creationId xmlns:a16="http://schemas.microsoft.com/office/drawing/2014/main" id="{C912BF98-E446-364F-DC08-288D12999B8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2265" y="0"/>
            <a:ext cx="6019735" cy="6286791"/>
          </a:xfrm>
          <a:custGeom>
            <a:avLst/>
            <a:gdLst>
              <a:gd name="connsiteX0" fmla="*/ 1719366 w 6019735"/>
              <a:gd name="connsiteY0" fmla="*/ 0 h 6286791"/>
              <a:gd name="connsiteX1" fmla="*/ 6019735 w 6019735"/>
              <a:gd name="connsiteY1" fmla="*/ 0 h 6286791"/>
              <a:gd name="connsiteX2" fmla="*/ 6019735 w 6019735"/>
              <a:gd name="connsiteY2" fmla="*/ 2769649 h 6286791"/>
              <a:gd name="connsiteX3" fmla="*/ 5953390 w 6019735"/>
              <a:gd name="connsiteY3" fmla="*/ 2925161 h 6286791"/>
              <a:gd name="connsiteX4" fmla="*/ 3890537 w 6019735"/>
              <a:gd name="connsiteY4" fmla="*/ 6286791 h 6286791"/>
              <a:gd name="connsiteX5" fmla="*/ 0 w 6019735"/>
              <a:gd name="connsiteY5" fmla="*/ 3139196 h 6286791"/>
              <a:gd name="connsiteX6" fmla="*/ 1673394 w 6019735"/>
              <a:gd name="connsiteY6" fmla="*/ 141228 h 628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19735" h="6286791">
                <a:moveTo>
                  <a:pt x="1719366" y="0"/>
                </a:moveTo>
                <a:lnTo>
                  <a:pt x="6019735" y="0"/>
                </a:lnTo>
                <a:lnTo>
                  <a:pt x="6019735" y="2769649"/>
                </a:lnTo>
                <a:lnTo>
                  <a:pt x="5953390" y="2925161"/>
                </a:lnTo>
                <a:cubicBezTo>
                  <a:pt x="5421236" y="4123605"/>
                  <a:pt x="4729773" y="5254995"/>
                  <a:pt x="3890537" y="6286791"/>
                </a:cubicBezTo>
                <a:lnTo>
                  <a:pt x="0" y="3139196"/>
                </a:lnTo>
                <a:cubicBezTo>
                  <a:pt x="743731" y="2222067"/>
                  <a:pt x="1301529" y="1206306"/>
                  <a:pt x="1673394" y="141228"/>
                </a:cubicBez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en-US" noProof="0"/>
            </a:lvl1pPr>
          </a:lstStyle>
          <a:p>
            <a:pPr marL="0" lvl="0" indent="0" algn="ctr">
              <a:buNone/>
            </a:pPr>
            <a:r>
              <a:rPr lang="en-US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4647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1" name="Forme libre : forme 3">
            <a:extLst>
              <a:ext uri="{FF2B5EF4-FFF2-40B4-BE49-F238E27FC236}">
                <a16:creationId xmlns:a16="http://schemas.microsoft.com/office/drawing/2014/main" id="{6125D1F2-ED8C-6D91-F3D1-22DCB059A3AF}"/>
              </a:ext>
            </a:extLst>
          </p:cNvPr>
          <p:cNvSpPr/>
          <p:nvPr userDrawn="1"/>
        </p:nvSpPr>
        <p:spPr>
          <a:xfrm flipV="1">
            <a:off x="-1" y="0"/>
            <a:ext cx="12192000" cy="6858000"/>
          </a:xfrm>
          <a:custGeom>
            <a:avLst/>
            <a:gdLst>
              <a:gd name="connsiteX0" fmla="*/ 300037 w 12192000"/>
              <a:gd name="connsiteY0" fmla="*/ 6561137 h 6858000"/>
              <a:gd name="connsiteX1" fmla="*/ 300037 w 12192000"/>
              <a:gd name="connsiteY1" fmla="*/ 296865 h 6858000"/>
              <a:gd name="connsiteX2" fmla="*/ 11891963 w 12192000"/>
              <a:gd name="connsiteY2" fmla="*/ 296865 h 6858000"/>
              <a:gd name="connsiteX3" fmla="*/ 11891963 w 12192000"/>
              <a:gd name="connsiteY3" fmla="*/ 6561137 h 6858000"/>
              <a:gd name="connsiteX4" fmla="*/ 11891963 w 12192000"/>
              <a:gd name="connsiteY4" fmla="*/ 6858000 h 6858000"/>
              <a:gd name="connsiteX5" fmla="*/ 12192000 w 12192000"/>
              <a:gd name="connsiteY5" fmla="*/ 6858000 h 6858000"/>
              <a:gd name="connsiteX6" fmla="*/ 12192000 w 12192000"/>
              <a:gd name="connsiteY6" fmla="*/ 6858000 h 6858000"/>
              <a:gd name="connsiteX7" fmla="*/ 12192000 w 12192000"/>
              <a:gd name="connsiteY7" fmla="*/ 6561137 h 6858000"/>
              <a:gd name="connsiteX8" fmla="*/ 12192000 w 12192000"/>
              <a:gd name="connsiteY8" fmla="*/ 296865 h 6858000"/>
              <a:gd name="connsiteX9" fmla="*/ 12192000 w 12192000"/>
              <a:gd name="connsiteY9" fmla="*/ 2 h 6858000"/>
              <a:gd name="connsiteX10" fmla="*/ 12192000 w 12192000"/>
              <a:gd name="connsiteY10" fmla="*/ 0 h 6858000"/>
              <a:gd name="connsiteX11" fmla="*/ 11891963 w 12192000"/>
              <a:gd name="connsiteY11" fmla="*/ 0 h 6858000"/>
              <a:gd name="connsiteX12" fmla="*/ 11891963 w 12192000"/>
              <a:gd name="connsiteY12" fmla="*/ 2 h 6858000"/>
              <a:gd name="connsiteX13" fmla="*/ 300037 w 12192000"/>
              <a:gd name="connsiteY13" fmla="*/ 2 h 6858000"/>
              <a:gd name="connsiteX14" fmla="*/ 300037 w 12192000"/>
              <a:gd name="connsiteY14" fmla="*/ 0 h 6858000"/>
              <a:gd name="connsiteX15" fmla="*/ 1 w 12192000"/>
              <a:gd name="connsiteY15" fmla="*/ 0 h 6858000"/>
              <a:gd name="connsiteX16" fmla="*/ 1 w 12192000"/>
              <a:gd name="connsiteY16" fmla="*/ 2 h 6858000"/>
              <a:gd name="connsiteX17" fmla="*/ 0 w 12192000"/>
              <a:gd name="connsiteY17" fmla="*/ 2 h 6858000"/>
              <a:gd name="connsiteX18" fmla="*/ 0 w 12192000"/>
              <a:gd name="connsiteY18" fmla="*/ 296865 h 6858000"/>
              <a:gd name="connsiteX19" fmla="*/ 1 w 12192000"/>
              <a:gd name="connsiteY19" fmla="*/ 296865 h 6858000"/>
              <a:gd name="connsiteX20" fmla="*/ 1 w 12192000"/>
              <a:gd name="connsiteY20" fmla="*/ 6561137 h 6858000"/>
              <a:gd name="connsiteX21" fmla="*/ 1 w 12192000"/>
              <a:gd name="connsiteY21" fmla="*/ 6858000 h 6858000"/>
              <a:gd name="connsiteX22" fmla="*/ 300037 w 12192000"/>
              <a:gd name="connsiteY22" fmla="*/ 6858000 h 6858000"/>
              <a:gd name="connsiteX23" fmla="*/ 11891963 w 12192000"/>
              <a:gd name="connsiteY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8000">
                <a:moveTo>
                  <a:pt x="300037" y="6561137"/>
                </a:moveTo>
                <a:lnTo>
                  <a:pt x="300037" y="296865"/>
                </a:lnTo>
                <a:lnTo>
                  <a:pt x="11891963" y="296865"/>
                </a:lnTo>
                <a:lnTo>
                  <a:pt x="11891963" y="6561137"/>
                </a:lnTo>
                <a:close/>
                <a:moveTo>
                  <a:pt x="11891963" y="6858000"/>
                </a:moveTo>
                <a:lnTo>
                  <a:pt x="12192000" y="6858000"/>
                </a:lnTo>
                <a:lnTo>
                  <a:pt x="12192000" y="6858000"/>
                </a:lnTo>
                <a:lnTo>
                  <a:pt x="12192000" y="6561137"/>
                </a:lnTo>
                <a:lnTo>
                  <a:pt x="12192000" y="296865"/>
                </a:lnTo>
                <a:lnTo>
                  <a:pt x="12192000" y="2"/>
                </a:lnTo>
                <a:lnTo>
                  <a:pt x="12192000" y="0"/>
                </a:lnTo>
                <a:lnTo>
                  <a:pt x="11891963" y="0"/>
                </a:lnTo>
                <a:lnTo>
                  <a:pt x="11891963" y="2"/>
                </a:lnTo>
                <a:lnTo>
                  <a:pt x="300037" y="2"/>
                </a:lnTo>
                <a:lnTo>
                  <a:pt x="300037" y="0"/>
                </a:lnTo>
                <a:lnTo>
                  <a:pt x="1" y="0"/>
                </a:lnTo>
                <a:lnTo>
                  <a:pt x="1" y="2"/>
                </a:lnTo>
                <a:lnTo>
                  <a:pt x="0" y="2"/>
                </a:lnTo>
                <a:lnTo>
                  <a:pt x="0" y="296865"/>
                </a:lnTo>
                <a:lnTo>
                  <a:pt x="1" y="296865"/>
                </a:lnTo>
                <a:lnTo>
                  <a:pt x="1" y="6561137"/>
                </a:lnTo>
                <a:lnTo>
                  <a:pt x="1" y="6858000"/>
                </a:lnTo>
                <a:lnTo>
                  <a:pt x="300037" y="6858000"/>
                </a:lnTo>
                <a:lnTo>
                  <a:pt x="11891963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9" y="1469571"/>
            <a:ext cx="11519999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D000-EBC1-4F87-BC5C-60E8BF0CF4C1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4098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E74397-C3C4-FC20-4F70-0B210AF8BDBE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  <a:solidFill>
            <a:schemeClr val="bg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18CFFC-427F-0857-F078-2C908125EDC8}"/>
                </a:ext>
              </a:extLst>
            </p:cNvPr>
            <p:cNvSpPr/>
            <p:nvPr/>
          </p:nvSpPr>
          <p:spPr>
            <a:xfrm>
              <a:off x="0" y="0"/>
              <a:ext cx="12192000" cy="1367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32A6A5-5768-C934-D0D5-87B0B759EBE3}"/>
                </a:ext>
              </a:extLst>
            </p:cNvPr>
            <p:cNvSpPr/>
            <p:nvPr/>
          </p:nvSpPr>
          <p:spPr>
            <a:xfrm>
              <a:off x="0" y="6561136"/>
              <a:ext cx="12192000" cy="296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E20CBC-02BB-35C2-CFD7-6A1AFB0D6698}"/>
                </a:ext>
              </a:extLst>
            </p:cNvPr>
            <p:cNvSpPr/>
            <p:nvPr/>
          </p:nvSpPr>
          <p:spPr>
            <a:xfrm>
              <a:off x="0" y="-1"/>
              <a:ext cx="309563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71546F-468B-3639-3192-083C5A0A638D}"/>
                </a:ext>
              </a:extLst>
            </p:cNvPr>
            <p:cNvSpPr/>
            <p:nvPr/>
          </p:nvSpPr>
          <p:spPr>
            <a:xfrm>
              <a:off x="11882437" y="-1"/>
              <a:ext cx="309563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3">
            <a:extLst>
              <a:ext uri="{FF2B5EF4-FFF2-40B4-BE49-F238E27FC236}">
                <a16:creationId xmlns:a16="http://schemas.microsoft.com/office/drawing/2014/main" id="{8FEA47FE-A788-4F15-1E69-3466B441786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142746"/>
            <a:ext cx="4181038" cy="5715254"/>
          </a:xfrm>
          <a:custGeom>
            <a:avLst/>
            <a:gdLst>
              <a:gd name="connsiteX0" fmla="*/ 1249780 w 3822001"/>
              <a:gd name="connsiteY0" fmla="*/ 0 h 5224470"/>
              <a:gd name="connsiteX1" fmla="*/ 3822001 w 3822001"/>
              <a:gd name="connsiteY1" fmla="*/ 2080040 h 5224470"/>
              <a:gd name="connsiteX2" fmla="*/ 2439050 w 3822001"/>
              <a:gd name="connsiteY2" fmla="*/ 5138782 h 5224470"/>
              <a:gd name="connsiteX3" fmla="*/ 2426433 w 3822001"/>
              <a:gd name="connsiteY3" fmla="*/ 5224470 h 5224470"/>
              <a:gd name="connsiteX4" fmla="*/ 0 w 3822001"/>
              <a:gd name="connsiteY4" fmla="*/ 5224470 h 5224470"/>
              <a:gd name="connsiteX5" fmla="*/ 0 w 3822001"/>
              <a:gd name="connsiteY5" fmla="*/ 1977014 h 5224470"/>
              <a:gd name="connsiteX6" fmla="*/ 124144 w 3822001"/>
              <a:gd name="connsiteY6" fmla="*/ 1724247 h 5224470"/>
              <a:gd name="connsiteX7" fmla="*/ 1249780 w 3822001"/>
              <a:gd name="connsiteY7" fmla="*/ 0 h 522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2001" h="5224470">
                <a:moveTo>
                  <a:pt x="1249780" y="0"/>
                </a:moveTo>
                <a:lnTo>
                  <a:pt x="3822001" y="2080040"/>
                </a:lnTo>
                <a:cubicBezTo>
                  <a:pt x="3084427" y="2989578"/>
                  <a:pt x="2623443" y="4045839"/>
                  <a:pt x="2439050" y="5138782"/>
                </a:cubicBezTo>
                <a:lnTo>
                  <a:pt x="2426433" y="5224470"/>
                </a:lnTo>
                <a:lnTo>
                  <a:pt x="0" y="5224470"/>
                </a:lnTo>
                <a:lnTo>
                  <a:pt x="0" y="1977014"/>
                </a:lnTo>
                <a:lnTo>
                  <a:pt x="124144" y="1724247"/>
                </a:lnTo>
                <a:cubicBezTo>
                  <a:pt x="436246" y="1115650"/>
                  <a:pt x="812701" y="537395"/>
                  <a:pt x="1249780" y="0"/>
                </a:cubicBez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en-US" noProof="0"/>
            </a:lvl1pPr>
          </a:lstStyle>
          <a:p>
            <a:pPr marL="0" lvl="0" indent="0" algn="ctr">
              <a:buNone/>
            </a:pPr>
            <a:r>
              <a:rPr lang="en-US" noProof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0" y="365125"/>
            <a:ext cx="7427450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000" y="1469571"/>
            <a:ext cx="7427450" cy="4680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2A82F37-E2D6-54EE-9D5A-D371B86AA33C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  <a:solidFill>
            <a:schemeClr val="bg1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F3FEEF3-73E6-DDA0-13DC-51D5F700356C}"/>
                </a:ext>
              </a:extLst>
            </p:cNvPr>
            <p:cNvSpPr/>
            <p:nvPr/>
          </p:nvSpPr>
          <p:spPr>
            <a:xfrm>
              <a:off x="0" y="0"/>
              <a:ext cx="12192000" cy="1367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F817F2-8E8B-148E-9EFB-59D10DD3E454}"/>
                </a:ext>
              </a:extLst>
            </p:cNvPr>
            <p:cNvSpPr/>
            <p:nvPr/>
          </p:nvSpPr>
          <p:spPr>
            <a:xfrm>
              <a:off x="0" y="6561136"/>
              <a:ext cx="12192000" cy="296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C3B17A-8F3D-5BE3-FFC3-08083A363408}"/>
                </a:ext>
              </a:extLst>
            </p:cNvPr>
            <p:cNvSpPr/>
            <p:nvPr/>
          </p:nvSpPr>
          <p:spPr>
            <a:xfrm>
              <a:off x="0" y="-1"/>
              <a:ext cx="309563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BD6F9B3-9487-23F6-CB44-0EAE726D8FB6}"/>
                </a:ext>
              </a:extLst>
            </p:cNvPr>
            <p:cNvSpPr/>
            <p:nvPr/>
          </p:nvSpPr>
          <p:spPr>
            <a:xfrm>
              <a:off x="11882437" y="-1"/>
              <a:ext cx="309563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AB6949-C54B-A195-56FA-9D0883EE2EE7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  <a:solidFill>
            <a:schemeClr val="bg1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5FFC7D9-4523-DD66-8AEB-76CA491FF7E6}"/>
                </a:ext>
              </a:extLst>
            </p:cNvPr>
            <p:cNvSpPr/>
            <p:nvPr/>
          </p:nvSpPr>
          <p:spPr>
            <a:xfrm>
              <a:off x="0" y="0"/>
              <a:ext cx="12192000" cy="1367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02FD906-9DB7-592F-F1BF-0FB53920930B}"/>
                </a:ext>
              </a:extLst>
            </p:cNvPr>
            <p:cNvSpPr/>
            <p:nvPr/>
          </p:nvSpPr>
          <p:spPr>
            <a:xfrm>
              <a:off x="0" y="6561136"/>
              <a:ext cx="12192000" cy="296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3D154DF-30C0-3ECB-1FF1-4D995C87379C}"/>
                </a:ext>
              </a:extLst>
            </p:cNvPr>
            <p:cNvSpPr/>
            <p:nvPr/>
          </p:nvSpPr>
          <p:spPr>
            <a:xfrm>
              <a:off x="0" y="-1"/>
              <a:ext cx="309563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86CE102-48CE-DE7A-479B-A6D60B5AAAEC}"/>
                </a:ext>
              </a:extLst>
            </p:cNvPr>
            <p:cNvSpPr/>
            <p:nvPr/>
          </p:nvSpPr>
          <p:spPr>
            <a:xfrm>
              <a:off x="11882437" y="-1"/>
              <a:ext cx="309563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7602C6-F382-BF10-170B-7D29BFD7FE7F}"/>
              </a:ext>
            </a:extLst>
          </p:cNvPr>
          <p:cNvGrpSpPr/>
          <p:nvPr userDrawn="1"/>
        </p:nvGrpSpPr>
        <p:grpSpPr>
          <a:xfrm>
            <a:off x="0" y="-1"/>
            <a:ext cx="12192000" cy="6858001"/>
            <a:chOff x="0" y="-1"/>
            <a:chExt cx="12192000" cy="6858001"/>
          </a:xfrm>
          <a:solidFill>
            <a:schemeClr val="bg1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05B030-6B83-7083-0069-D0E020DA468D}"/>
                </a:ext>
              </a:extLst>
            </p:cNvPr>
            <p:cNvSpPr/>
            <p:nvPr userDrawn="1"/>
          </p:nvSpPr>
          <p:spPr>
            <a:xfrm>
              <a:off x="0" y="0"/>
              <a:ext cx="12192000" cy="1367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125F912-1B11-BB1A-A6B9-F5E350C0197C}"/>
                </a:ext>
              </a:extLst>
            </p:cNvPr>
            <p:cNvSpPr/>
            <p:nvPr userDrawn="1"/>
          </p:nvSpPr>
          <p:spPr>
            <a:xfrm>
              <a:off x="0" y="6561136"/>
              <a:ext cx="12192000" cy="296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BADA198-1084-0974-7184-C469C5838D7D}"/>
                </a:ext>
              </a:extLst>
            </p:cNvPr>
            <p:cNvSpPr/>
            <p:nvPr userDrawn="1"/>
          </p:nvSpPr>
          <p:spPr>
            <a:xfrm>
              <a:off x="0" y="-1"/>
              <a:ext cx="309563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12809F8-711F-2805-42E9-46539371D17A}"/>
                </a:ext>
              </a:extLst>
            </p:cNvPr>
            <p:cNvSpPr/>
            <p:nvPr userDrawn="1"/>
          </p:nvSpPr>
          <p:spPr>
            <a:xfrm>
              <a:off x="11882437" y="-1"/>
              <a:ext cx="309563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075432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alf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E74397-C3C4-FC20-4F70-0B210AF8BDBE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  <a:solidFill>
            <a:schemeClr val="bg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18CFFC-427F-0857-F078-2C908125EDC8}"/>
                </a:ext>
              </a:extLst>
            </p:cNvPr>
            <p:cNvSpPr/>
            <p:nvPr/>
          </p:nvSpPr>
          <p:spPr>
            <a:xfrm>
              <a:off x="0" y="0"/>
              <a:ext cx="12192000" cy="1367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32A6A5-5768-C934-D0D5-87B0B759EBE3}"/>
                </a:ext>
              </a:extLst>
            </p:cNvPr>
            <p:cNvSpPr/>
            <p:nvPr/>
          </p:nvSpPr>
          <p:spPr>
            <a:xfrm>
              <a:off x="0" y="6561136"/>
              <a:ext cx="12192000" cy="296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E20CBC-02BB-35C2-CFD7-6A1AFB0D6698}"/>
                </a:ext>
              </a:extLst>
            </p:cNvPr>
            <p:cNvSpPr/>
            <p:nvPr/>
          </p:nvSpPr>
          <p:spPr>
            <a:xfrm>
              <a:off x="0" y="-1"/>
              <a:ext cx="309563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71546F-468B-3639-3192-083C5A0A638D}"/>
                </a:ext>
              </a:extLst>
            </p:cNvPr>
            <p:cNvSpPr/>
            <p:nvPr/>
          </p:nvSpPr>
          <p:spPr>
            <a:xfrm>
              <a:off x="11882437" y="-1"/>
              <a:ext cx="309563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5760000" cy="900000"/>
          </a:xfrm>
        </p:spPr>
        <p:txBody>
          <a:bodyPr/>
          <a:lstStyle>
            <a:lvl1pPr>
              <a:defRPr>
                <a:solidFill>
                  <a:srgbClr val="00549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1469571"/>
            <a:ext cx="5760000" cy="4680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sp>
        <p:nvSpPr>
          <p:cNvPr id="17" name="Espace réservé pour une image  24">
            <a:extLst>
              <a:ext uri="{FF2B5EF4-FFF2-40B4-BE49-F238E27FC236}">
                <a16:creationId xmlns:a16="http://schemas.microsoft.com/office/drawing/2014/main" id="{F095EB63-FD3A-07D3-254C-7430F3760C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305" y="0"/>
            <a:ext cx="5988697" cy="6858000"/>
          </a:xfrm>
          <a:custGeom>
            <a:avLst/>
            <a:gdLst>
              <a:gd name="connsiteX0" fmla="*/ 0 w 5988697"/>
              <a:gd name="connsiteY0" fmla="*/ 0 h 6858000"/>
              <a:gd name="connsiteX1" fmla="*/ 5988697 w 5988697"/>
              <a:gd name="connsiteY1" fmla="*/ 0 h 6858000"/>
              <a:gd name="connsiteX2" fmla="*/ 5988697 w 5988697"/>
              <a:gd name="connsiteY2" fmla="*/ 6858000 h 6858000"/>
              <a:gd name="connsiteX3" fmla="*/ 49407 w 5988697"/>
              <a:gd name="connsiteY3" fmla="*/ 6858000 h 6858000"/>
              <a:gd name="connsiteX4" fmla="*/ 71727 w 5988697"/>
              <a:gd name="connsiteY4" fmla="*/ 6771512 h 6858000"/>
              <a:gd name="connsiteX5" fmla="*/ 27899 w 5988697"/>
              <a:gd name="connsiteY5" fmla="*/ 998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8697" h="6858000">
                <a:moveTo>
                  <a:pt x="0" y="0"/>
                </a:moveTo>
                <a:lnTo>
                  <a:pt x="5988697" y="0"/>
                </a:lnTo>
                <a:lnTo>
                  <a:pt x="5988697" y="6858000"/>
                </a:lnTo>
                <a:lnTo>
                  <a:pt x="49407" y="6858000"/>
                </a:lnTo>
                <a:lnTo>
                  <a:pt x="71727" y="6771512"/>
                </a:lnTo>
                <a:cubicBezTo>
                  <a:pt x="603502" y="4580096"/>
                  <a:pt x="588892" y="2285648"/>
                  <a:pt x="27899" y="99891"/>
                </a:cubicBez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fr-FR"/>
            </a:lvl1pPr>
          </a:lstStyle>
          <a:p>
            <a:pPr marL="0" lvl="0" indent="0" algn="ctr">
              <a:buNone/>
            </a:pPr>
            <a:r>
              <a:rPr lang="fr-FR" dirty="0"/>
              <a:t> 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BECA3DFD-29FF-61B0-E33B-49BDAB1617C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41DF376-0DFD-4C61-B99F-AEF596B8BD67}" type="datetime1">
              <a:rPr lang="fr-FR" smtClean="0"/>
              <a:t>20/11/2024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880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E74397-C3C4-FC20-4F70-0B210AF8BDBE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  <a:solidFill>
            <a:schemeClr val="bg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18CFFC-427F-0857-F078-2C908125EDC8}"/>
                </a:ext>
              </a:extLst>
            </p:cNvPr>
            <p:cNvSpPr/>
            <p:nvPr/>
          </p:nvSpPr>
          <p:spPr>
            <a:xfrm>
              <a:off x="0" y="0"/>
              <a:ext cx="12192000" cy="13670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32A6A5-5768-C934-D0D5-87B0B759EBE3}"/>
                </a:ext>
              </a:extLst>
            </p:cNvPr>
            <p:cNvSpPr/>
            <p:nvPr/>
          </p:nvSpPr>
          <p:spPr>
            <a:xfrm>
              <a:off x="0" y="6561136"/>
              <a:ext cx="12192000" cy="296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E20CBC-02BB-35C2-CFD7-6A1AFB0D6698}"/>
                </a:ext>
              </a:extLst>
            </p:cNvPr>
            <p:cNvSpPr/>
            <p:nvPr/>
          </p:nvSpPr>
          <p:spPr>
            <a:xfrm>
              <a:off x="0" y="-1"/>
              <a:ext cx="309563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71546F-468B-3639-3192-083C5A0A638D}"/>
                </a:ext>
              </a:extLst>
            </p:cNvPr>
            <p:cNvSpPr/>
            <p:nvPr/>
          </p:nvSpPr>
          <p:spPr>
            <a:xfrm>
              <a:off x="11882437" y="-1"/>
              <a:ext cx="309563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49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6336-C9D2-48C4-AFE3-EAE6672ECC47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098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00000"/>
          </a:xfrm>
        </p:spPr>
        <p:txBody>
          <a:bodyPr/>
          <a:lstStyle>
            <a:lvl1pPr>
              <a:defRPr>
                <a:solidFill>
                  <a:srgbClr val="00549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622750-9059-F416-C8A4-3C5AD6A2A4F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68000" y="1469571"/>
            <a:ext cx="5688000" cy="4680000"/>
          </a:xfrm>
          <a:solidFill>
            <a:schemeClr val="bg1">
              <a:lumMod val="95000"/>
            </a:schemeClr>
          </a:solidFill>
        </p:spPr>
        <p:txBody>
          <a:bodyPr lIns="864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8" y="1469571"/>
            <a:ext cx="5688000" cy="4680000"/>
          </a:xfrm>
          <a:solidFill>
            <a:schemeClr val="bg1">
              <a:lumMod val="95000"/>
            </a:schemeClr>
          </a:solidFill>
        </p:spPr>
        <p:txBody>
          <a:bodyPr lIns="8640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4F834-5956-4142-81A0-3E1A7FA668C2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grpSp>
        <p:nvGrpSpPr>
          <p:cNvPr id="7" name="Groupe 10">
            <a:extLst>
              <a:ext uri="{FF2B5EF4-FFF2-40B4-BE49-F238E27FC236}">
                <a16:creationId xmlns:a16="http://schemas.microsoft.com/office/drawing/2014/main" id="{6C721CC9-13D4-1E76-A823-BD696019A104}"/>
              </a:ext>
            </a:extLst>
          </p:cNvPr>
          <p:cNvGrpSpPr/>
          <p:nvPr userDrawn="1"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11" name="Forme libre : forme 11">
              <a:extLst>
                <a:ext uri="{FF2B5EF4-FFF2-40B4-BE49-F238E27FC236}">
                  <a16:creationId xmlns:a16="http://schemas.microsoft.com/office/drawing/2014/main" id="{67813B64-297D-12FF-2CE0-10D257839BFE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5" name="Espace réservé du texte 4">
              <a:extLst>
                <a:ext uri="{FF2B5EF4-FFF2-40B4-BE49-F238E27FC236}">
                  <a16:creationId xmlns:a16="http://schemas.microsoft.com/office/drawing/2014/main" id="{1508166C-CA26-CECF-6ACE-8D05C9E3B1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DE8C161-2DEF-9C49-41D1-2D047EF90C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98" y="1469571"/>
            <a:ext cx="719079" cy="676307"/>
          </a:xfrm>
          <a:custGeom>
            <a:avLst/>
            <a:gdLst>
              <a:gd name="connsiteX0" fmla="*/ 0 w 956918"/>
              <a:gd name="connsiteY0" fmla="*/ 0 h 899999"/>
              <a:gd name="connsiteX1" fmla="*/ 710224 w 956918"/>
              <a:gd name="connsiteY1" fmla="*/ 0 h 899999"/>
              <a:gd name="connsiteX2" fmla="*/ 726650 w 956918"/>
              <a:gd name="connsiteY2" fmla="*/ 54337 h 899999"/>
              <a:gd name="connsiteX3" fmla="*/ 956918 w 956918"/>
              <a:gd name="connsiteY3" fmla="*/ 466873 h 899999"/>
              <a:gd name="connsiteX4" fmla="*/ 421559 w 956918"/>
              <a:gd name="connsiteY4" fmla="*/ 899999 h 899999"/>
              <a:gd name="connsiteX5" fmla="*/ 7367 w 956918"/>
              <a:gd name="connsiteY5" fmla="*/ 37988 h 89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918" h="899999">
                <a:moveTo>
                  <a:pt x="0" y="0"/>
                </a:moveTo>
                <a:lnTo>
                  <a:pt x="710224" y="0"/>
                </a:lnTo>
                <a:lnTo>
                  <a:pt x="726650" y="54337"/>
                </a:lnTo>
                <a:cubicBezTo>
                  <a:pt x="777821" y="200898"/>
                  <a:pt x="854577" y="340672"/>
                  <a:pt x="956918" y="466873"/>
                </a:cubicBezTo>
                <a:lnTo>
                  <a:pt x="421559" y="899999"/>
                </a:lnTo>
                <a:cubicBezTo>
                  <a:pt x="216255" y="647589"/>
                  <a:pt x="75218" y="351865"/>
                  <a:pt x="7367" y="3798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fr-FR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E217363-74E7-736A-2AD8-7D680C6381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8000" y="1469571"/>
            <a:ext cx="719079" cy="676307"/>
          </a:xfrm>
          <a:custGeom>
            <a:avLst/>
            <a:gdLst>
              <a:gd name="connsiteX0" fmla="*/ 0 w 956918"/>
              <a:gd name="connsiteY0" fmla="*/ 0 h 899999"/>
              <a:gd name="connsiteX1" fmla="*/ 710224 w 956918"/>
              <a:gd name="connsiteY1" fmla="*/ 0 h 899999"/>
              <a:gd name="connsiteX2" fmla="*/ 726650 w 956918"/>
              <a:gd name="connsiteY2" fmla="*/ 54337 h 899999"/>
              <a:gd name="connsiteX3" fmla="*/ 956918 w 956918"/>
              <a:gd name="connsiteY3" fmla="*/ 466873 h 899999"/>
              <a:gd name="connsiteX4" fmla="*/ 421559 w 956918"/>
              <a:gd name="connsiteY4" fmla="*/ 899999 h 899999"/>
              <a:gd name="connsiteX5" fmla="*/ 7367 w 956918"/>
              <a:gd name="connsiteY5" fmla="*/ 37988 h 89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918" h="899999">
                <a:moveTo>
                  <a:pt x="0" y="0"/>
                </a:moveTo>
                <a:lnTo>
                  <a:pt x="710224" y="0"/>
                </a:lnTo>
                <a:lnTo>
                  <a:pt x="726650" y="54337"/>
                </a:lnTo>
                <a:cubicBezTo>
                  <a:pt x="777821" y="200898"/>
                  <a:pt x="854577" y="340672"/>
                  <a:pt x="956918" y="466873"/>
                </a:cubicBezTo>
                <a:lnTo>
                  <a:pt x="421559" y="899999"/>
                </a:lnTo>
                <a:cubicBezTo>
                  <a:pt x="216255" y="647589"/>
                  <a:pt x="75218" y="351865"/>
                  <a:pt x="7367" y="3798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6849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00000"/>
          </a:xfrm>
        </p:spPr>
        <p:txBody>
          <a:bodyPr/>
          <a:lstStyle>
            <a:lvl1pPr>
              <a:defRPr>
                <a:solidFill>
                  <a:srgbClr val="00549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622750-9059-F416-C8A4-3C5AD6A2A4F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23998" y="1469571"/>
            <a:ext cx="3744000" cy="4680000"/>
          </a:xfrm>
          <a:solidFill>
            <a:schemeClr val="bg1">
              <a:lumMod val="95000"/>
            </a:schemeClr>
          </a:solidFill>
        </p:spPr>
        <p:txBody>
          <a:bodyPr tIns="7560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6" y="1469571"/>
            <a:ext cx="3744000" cy="4680000"/>
          </a:xfrm>
          <a:solidFill>
            <a:schemeClr val="bg1">
              <a:lumMod val="95000"/>
            </a:schemeClr>
          </a:solidFill>
        </p:spPr>
        <p:txBody>
          <a:bodyPr tIns="7560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4F834-5956-4142-81A0-3E1A7FA668C2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2EEEC1A-D311-5937-4AD1-5B845900CD4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12000" y="1469571"/>
            <a:ext cx="3744000" cy="4680000"/>
          </a:xfrm>
          <a:solidFill>
            <a:schemeClr val="bg1">
              <a:lumMod val="95000"/>
            </a:schemeClr>
          </a:solidFill>
        </p:spPr>
        <p:txBody>
          <a:bodyPr tIns="7560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53A475A-1C42-BF1E-14F5-BB156D5585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48457" y="1469571"/>
            <a:ext cx="719079" cy="676307"/>
          </a:xfrm>
          <a:custGeom>
            <a:avLst/>
            <a:gdLst>
              <a:gd name="connsiteX0" fmla="*/ 0 w 956918"/>
              <a:gd name="connsiteY0" fmla="*/ 0 h 899999"/>
              <a:gd name="connsiteX1" fmla="*/ 710224 w 956918"/>
              <a:gd name="connsiteY1" fmla="*/ 0 h 899999"/>
              <a:gd name="connsiteX2" fmla="*/ 726650 w 956918"/>
              <a:gd name="connsiteY2" fmla="*/ 54337 h 899999"/>
              <a:gd name="connsiteX3" fmla="*/ 956918 w 956918"/>
              <a:gd name="connsiteY3" fmla="*/ 466873 h 899999"/>
              <a:gd name="connsiteX4" fmla="*/ 421559 w 956918"/>
              <a:gd name="connsiteY4" fmla="*/ 899999 h 899999"/>
              <a:gd name="connsiteX5" fmla="*/ 7367 w 956918"/>
              <a:gd name="connsiteY5" fmla="*/ 37988 h 89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918" h="899999">
                <a:moveTo>
                  <a:pt x="0" y="0"/>
                </a:moveTo>
                <a:lnTo>
                  <a:pt x="710224" y="0"/>
                </a:lnTo>
                <a:lnTo>
                  <a:pt x="726650" y="54337"/>
                </a:lnTo>
                <a:cubicBezTo>
                  <a:pt x="777821" y="200898"/>
                  <a:pt x="854577" y="340672"/>
                  <a:pt x="956918" y="466873"/>
                </a:cubicBezTo>
                <a:lnTo>
                  <a:pt x="421559" y="899999"/>
                </a:lnTo>
                <a:cubicBezTo>
                  <a:pt x="216255" y="647589"/>
                  <a:pt x="75218" y="351865"/>
                  <a:pt x="7367" y="3798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fr-FR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BD19388-B8BC-66D7-9D9A-051BA60661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36459" y="1469571"/>
            <a:ext cx="719079" cy="676307"/>
          </a:xfrm>
          <a:custGeom>
            <a:avLst/>
            <a:gdLst>
              <a:gd name="connsiteX0" fmla="*/ 0 w 956918"/>
              <a:gd name="connsiteY0" fmla="*/ 0 h 899999"/>
              <a:gd name="connsiteX1" fmla="*/ 710224 w 956918"/>
              <a:gd name="connsiteY1" fmla="*/ 0 h 899999"/>
              <a:gd name="connsiteX2" fmla="*/ 726650 w 956918"/>
              <a:gd name="connsiteY2" fmla="*/ 54337 h 899999"/>
              <a:gd name="connsiteX3" fmla="*/ 956918 w 956918"/>
              <a:gd name="connsiteY3" fmla="*/ 466873 h 899999"/>
              <a:gd name="connsiteX4" fmla="*/ 421559 w 956918"/>
              <a:gd name="connsiteY4" fmla="*/ 899999 h 899999"/>
              <a:gd name="connsiteX5" fmla="*/ 7367 w 956918"/>
              <a:gd name="connsiteY5" fmla="*/ 37988 h 89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918" h="899999">
                <a:moveTo>
                  <a:pt x="0" y="0"/>
                </a:moveTo>
                <a:lnTo>
                  <a:pt x="710224" y="0"/>
                </a:lnTo>
                <a:lnTo>
                  <a:pt x="726650" y="54337"/>
                </a:lnTo>
                <a:cubicBezTo>
                  <a:pt x="777821" y="200898"/>
                  <a:pt x="854577" y="340672"/>
                  <a:pt x="956918" y="466873"/>
                </a:cubicBezTo>
                <a:lnTo>
                  <a:pt x="421559" y="899999"/>
                </a:lnTo>
                <a:cubicBezTo>
                  <a:pt x="216255" y="647589"/>
                  <a:pt x="75218" y="351865"/>
                  <a:pt x="7367" y="3798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fr-FR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11101AC-FE6B-4BCB-7B1C-E7A221D88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24461" y="1469571"/>
            <a:ext cx="719079" cy="676307"/>
          </a:xfrm>
          <a:custGeom>
            <a:avLst/>
            <a:gdLst>
              <a:gd name="connsiteX0" fmla="*/ 0 w 956918"/>
              <a:gd name="connsiteY0" fmla="*/ 0 h 899999"/>
              <a:gd name="connsiteX1" fmla="*/ 710224 w 956918"/>
              <a:gd name="connsiteY1" fmla="*/ 0 h 899999"/>
              <a:gd name="connsiteX2" fmla="*/ 726650 w 956918"/>
              <a:gd name="connsiteY2" fmla="*/ 54337 h 899999"/>
              <a:gd name="connsiteX3" fmla="*/ 956918 w 956918"/>
              <a:gd name="connsiteY3" fmla="*/ 466873 h 899999"/>
              <a:gd name="connsiteX4" fmla="*/ 421559 w 956918"/>
              <a:gd name="connsiteY4" fmla="*/ 899999 h 899999"/>
              <a:gd name="connsiteX5" fmla="*/ 7367 w 956918"/>
              <a:gd name="connsiteY5" fmla="*/ 37988 h 89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918" h="899999">
                <a:moveTo>
                  <a:pt x="0" y="0"/>
                </a:moveTo>
                <a:lnTo>
                  <a:pt x="710224" y="0"/>
                </a:lnTo>
                <a:lnTo>
                  <a:pt x="726650" y="54337"/>
                </a:lnTo>
                <a:cubicBezTo>
                  <a:pt x="777821" y="200898"/>
                  <a:pt x="854577" y="340672"/>
                  <a:pt x="956918" y="466873"/>
                </a:cubicBezTo>
                <a:lnTo>
                  <a:pt x="421559" y="899999"/>
                </a:lnTo>
                <a:cubicBezTo>
                  <a:pt x="216255" y="647589"/>
                  <a:pt x="75218" y="351865"/>
                  <a:pt x="7367" y="3798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fr-FR" dirty="0"/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5977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00000"/>
          </a:xfrm>
        </p:spPr>
        <p:txBody>
          <a:bodyPr/>
          <a:lstStyle>
            <a:lvl1pPr>
              <a:defRPr>
                <a:solidFill>
                  <a:srgbClr val="00549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622750-9059-F416-C8A4-3C5AD6A2A4F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51997" y="1469571"/>
            <a:ext cx="2772000" cy="4680000"/>
          </a:xfrm>
          <a:solidFill>
            <a:schemeClr val="bg1">
              <a:lumMod val="95000"/>
            </a:schemeClr>
          </a:solidFill>
        </p:spPr>
        <p:txBody>
          <a:bodyPr tIns="756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6" y="1469571"/>
            <a:ext cx="2772000" cy="4680000"/>
          </a:xfrm>
          <a:solidFill>
            <a:schemeClr val="bg1">
              <a:lumMod val="95000"/>
            </a:schemeClr>
          </a:solidFill>
        </p:spPr>
        <p:txBody>
          <a:bodyPr tIns="7560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4F834-5956-4142-81A0-3E1A7FA668C2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2EEEC1A-D311-5937-4AD1-5B845900CD4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67998" y="1469571"/>
            <a:ext cx="2772000" cy="4680000"/>
          </a:xfrm>
          <a:solidFill>
            <a:schemeClr val="bg1">
              <a:lumMod val="95000"/>
            </a:schemeClr>
          </a:solidFill>
        </p:spPr>
        <p:txBody>
          <a:bodyPr tIns="7560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E4193DE-0C31-A6A9-947B-A42180C122E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84000" y="1469571"/>
            <a:ext cx="2772000" cy="4680000"/>
          </a:xfrm>
          <a:solidFill>
            <a:schemeClr val="bg1">
              <a:lumMod val="95000"/>
            </a:schemeClr>
          </a:solidFill>
        </p:spPr>
        <p:txBody>
          <a:bodyPr tIns="7560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FECE60F-0078-9025-388E-25D56D027B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2457" y="1469571"/>
            <a:ext cx="719079" cy="676307"/>
          </a:xfrm>
          <a:custGeom>
            <a:avLst/>
            <a:gdLst>
              <a:gd name="connsiteX0" fmla="*/ 0 w 956918"/>
              <a:gd name="connsiteY0" fmla="*/ 0 h 899999"/>
              <a:gd name="connsiteX1" fmla="*/ 710224 w 956918"/>
              <a:gd name="connsiteY1" fmla="*/ 0 h 899999"/>
              <a:gd name="connsiteX2" fmla="*/ 726650 w 956918"/>
              <a:gd name="connsiteY2" fmla="*/ 54337 h 899999"/>
              <a:gd name="connsiteX3" fmla="*/ 956918 w 956918"/>
              <a:gd name="connsiteY3" fmla="*/ 466873 h 899999"/>
              <a:gd name="connsiteX4" fmla="*/ 421559 w 956918"/>
              <a:gd name="connsiteY4" fmla="*/ 899999 h 899999"/>
              <a:gd name="connsiteX5" fmla="*/ 7367 w 956918"/>
              <a:gd name="connsiteY5" fmla="*/ 37988 h 89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918" h="899999">
                <a:moveTo>
                  <a:pt x="0" y="0"/>
                </a:moveTo>
                <a:lnTo>
                  <a:pt x="710224" y="0"/>
                </a:lnTo>
                <a:lnTo>
                  <a:pt x="726650" y="54337"/>
                </a:lnTo>
                <a:cubicBezTo>
                  <a:pt x="777821" y="200898"/>
                  <a:pt x="854577" y="340672"/>
                  <a:pt x="956918" y="466873"/>
                </a:cubicBezTo>
                <a:lnTo>
                  <a:pt x="421559" y="899999"/>
                </a:lnTo>
                <a:cubicBezTo>
                  <a:pt x="216255" y="647589"/>
                  <a:pt x="75218" y="351865"/>
                  <a:pt x="7367" y="3798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fr-FR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6EA2698-D85C-4917-5727-9397EDC92C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8458" y="1469571"/>
            <a:ext cx="719079" cy="676307"/>
          </a:xfrm>
          <a:custGeom>
            <a:avLst/>
            <a:gdLst>
              <a:gd name="connsiteX0" fmla="*/ 0 w 956918"/>
              <a:gd name="connsiteY0" fmla="*/ 0 h 899999"/>
              <a:gd name="connsiteX1" fmla="*/ 710224 w 956918"/>
              <a:gd name="connsiteY1" fmla="*/ 0 h 899999"/>
              <a:gd name="connsiteX2" fmla="*/ 726650 w 956918"/>
              <a:gd name="connsiteY2" fmla="*/ 54337 h 899999"/>
              <a:gd name="connsiteX3" fmla="*/ 956918 w 956918"/>
              <a:gd name="connsiteY3" fmla="*/ 466873 h 899999"/>
              <a:gd name="connsiteX4" fmla="*/ 421559 w 956918"/>
              <a:gd name="connsiteY4" fmla="*/ 899999 h 899999"/>
              <a:gd name="connsiteX5" fmla="*/ 7367 w 956918"/>
              <a:gd name="connsiteY5" fmla="*/ 37988 h 89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918" h="899999">
                <a:moveTo>
                  <a:pt x="0" y="0"/>
                </a:moveTo>
                <a:lnTo>
                  <a:pt x="710224" y="0"/>
                </a:lnTo>
                <a:lnTo>
                  <a:pt x="726650" y="54337"/>
                </a:lnTo>
                <a:cubicBezTo>
                  <a:pt x="777821" y="200898"/>
                  <a:pt x="854577" y="340672"/>
                  <a:pt x="956918" y="466873"/>
                </a:cubicBezTo>
                <a:lnTo>
                  <a:pt x="421559" y="899999"/>
                </a:lnTo>
                <a:cubicBezTo>
                  <a:pt x="216255" y="647589"/>
                  <a:pt x="75218" y="351865"/>
                  <a:pt x="7367" y="3798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fr-FR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140483D-4D17-A71E-94AF-330AE12060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94459" y="1469571"/>
            <a:ext cx="719079" cy="676307"/>
          </a:xfrm>
          <a:custGeom>
            <a:avLst/>
            <a:gdLst>
              <a:gd name="connsiteX0" fmla="*/ 0 w 956918"/>
              <a:gd name="connsiteY0" fmla="*/ 0 h 899999"/>
              <a:gd name="connsiteX1" fmla="*/ 710224 w 956918"/>
              <a:gd name="connsiteY1" fmla="*/ 0 h 899999"/>
              <a:gd name="connsiteX2" fmla="*/ 726650 w 956918"/>
              <a:gd name="connsiteY2" fmla="*/ 54337 h 899999"/>
              <a:gd name="connsiteX3" fmla="*/ 956918 w 956918"/>
              <a:gd name="connsiteY3" fmla="*/ 466873 h 899999"/>
              <a:gd name="connsiteX4" fmla="*/ 421559 w 956918"/>
              <a:gd name="connsiteY4" fmla="*/ 899999 h 899999"/>
              <a:gd name="connsiteX5" fmla="*/ 7367 w 956918"/>
              <a:gd name="connsiteY5" fmla="*/ 37988 h 89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918" h="899999">
                <a:moveTo>
                  <a:pt x="0" y="0"/>
                </a:moveTo>
                <a:lnTo>
                  <a:pt x="710224" y="0"/>
                </a:lnTo>
                <a:lnTo>
                  <a:pt x="726650" y="54337"/>
                </a:lnTo>
                <a:cubicBezTo>
                  <a:pt x="777821" y="200898"/>
                  <a:pt x="854577" y="340672"/>
                  <a:pt x="956918" y="466873"/>
                </a:cubicBezTo>
                <a:lnTo>
                  <a:pt x="421559" y="899999"/>
                </a:lnTo>
                <a:cubicBezTo>
                  <a:pt x="216255" y="647589"/>
                  <a:pt x="75218" y="351865"/>
                  <a:pt x="7367" y="3798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fr-FR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D8D2144-2D73-0D11-B8C7-5728705F30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10461" y="1469571"/>
            <a:ext cx="719079" cy="676307"/>
          </a:xfrm>
          <a:custGeom>
            <a:avLst/>
            <a:gdLst>
              <a:gd name="connsiteX0" fmla="*/ 0 w 956918"/>
              <a:gd name="connsiteY0" fmla="*/ 0 h 899999"/>
              <a:gd name="connsiteX1" fmla="*/ 710224 w 956918"/>
              <a:gd name="connsiteY1" fmla="*/ 0 h 899999"/>
              <a:gd name="connsiteX2" fmla="*/ 726650 w 956918"/>
              <a:gd name="connsiteY2" fmla="*/ 54337 h 899999"/>
              <a:gd name="connsiteX3" fmla="*/ 956918 w 956918"/>
              <a:gd name="connsiteY3" fmla="*/ 466873 h 899999"/>
              <a:gd name="connsiteX4" fmla="*/ 421559 w 956918"/>
              <a:gd name="connsiteY4" fmla="*/ 899999 h 899999"/>
              <a:gd name="connsiteX5" fmla="*/ 7367 w 956918"/>
              <a:gd name="connsiteY5" fmla="*/ 37988 h 89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918" h="899999">
                <a:moveTo>
                  <a:pt x="0" y="0"/>
                </a:moveTo>
                <a:lnTo>
                  <a:pt x="710224" y="0"/>
                </a:lnTo>
                <a:lnTo>
                  <a:pt x="726650" y="54337"/>
                </a:lnTo>
                <a:cubicBezTo>
                  <a:pt x="777821" y="200898"/>
                  <a:pt x="854577" y="340672"/>
                  <a:pt x="956918" y="466873"/>
                </a:cubicBezTo>
                <a:lnTo>
                  <a:pt x="421559" y="899999"/>
                </a:lnTo>
                <a:cubicBezTo>
                  <a:pt x="216255" y="647589"/>
                  <a:pt x="75218" y="351865"/>
                  <a:pt x="7367" y="3798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fr-FR" dirty="0"/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3460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5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00000"/>
          </a:xfrm>
        </p:spPr>
        <p:txBody>
          <a:bodyPr/>
          <a:lstStyle>
            <a:lvl1pPr>
              <a:defRPr>
                <a:solidFill>
                  <a:srgbClr val="00549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622750-9059-F416-C8A4-3C5AD6A2A4F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668797" y="1469571"/>
            <a:ext cx="2188800" cy="4680000"/>
          </a:xfrm>
          <a:solidFill>
            <a:schemeClr val="bg1">
              <a:lumMod val="95000"/>
            </a:schemeClr>
          </a:solidFill>
        </p:spPr>
        <p:txBody>
          <a:bodyPr tIns="7560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6" y="1469571"/>
            <a:ext cx="2188800" cy="4680000"/>
          </a:xfrm>
          <a:solidFill>
            <a:schemeClr val="bg1">
              <a:lumMod val="95000"/>
            </a:schemeClr>
          </a:solidFill>
        </p:spPr>
        <p:txBody>
          <a:bodyPr tIns="7560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4F834-5956-4142-81A0-3E1A7FA668C2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2EEEC1A-D311-5937-4AD1-5B845900CD4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001598" y="1469571"/>
            <a:ext cx="2188800" cy="4680000"/>
          </a:xfrm>
          <a:solidFill>
            <a:schemeClr val="bg1">
              <a:lumMod val="95000"/>
            </a:schemeClr>
          </a:solidFill>
        </p:spPr>
        <p:txBody>
          <a:bodyPr tIns="7560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E4193DE-0C31-A6A9-947B-A42180C122E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334399" y="1469571"/>
            <a:ext cx="2188800" cy="4680000"/>
          </a:xfrm>
          <a:solidFill>
            <a:schemeClr val="bg1">
              <a:lumMod val="95000"/>
            </a:schemeClr>
          </a:solidFill>
        </p:spPr>
        <p:txBody>
          <a:bodyPr tIns="7560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1F0139D-B6EE-1B55-2A08-D5F93B8BEC6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667200" y="1469571"/>
            <a:ext cx="2188800" cy="4680000"/>
          </a:xfrm>
          <a:solidFill>
            <a:schemeClr val="bg1">
              <a:lumMod val="95000"/>
            </a:schemeClr>
          </a:solidFill>
        </p:spPr>
        <p:txBody>
          <a:bodyPr tIns="7560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608411D-2566-B7F7-8637-4067CBD5A3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0857" y="1469571"/>
            <a:ext cx="719079" cy="676307"/>
          </a:xfrm>
          <a:custGeom>
            <a:avLst/>
            <a:gdLst>
              <a:gd name="connsiteX0" fmla="*/ 0 w 956918"/>
              <a:gd name="connsiteY0" fmla="*/ 0 h 899999"/>
              <a:gd name="connsiteX1" fmla="*/ 710224 w 956918"/>
              <a:gd name="connsiteY1" fmla="*/ 0 h 899999"/>
              <a:gd name="connsiteX2" fmla="*/ 726650 w 956918"/>
              <a:gd name="connsiteY2" fmla="*/ 54337 h 899999"/>
              <a:gd name="connsiteX3" fmla="*/ 956918 w 956918"/>
              <a:gd name="connsiteY3" fmla="*/ 466873 h 899999"/>
              <a:gd name="connsiteX4" fmla="*/ 421559 w 956918"/>
              <a:gd name="connsiteY4" fmla="*/ 899999 h 899999"/>
              <a:gd name="connsiteX5" fmla="*/ 7367 w 956918"/>
              <a:gd name="connsiteY5" fmla="*/ 37988 h 89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918" h="899999">
                <a:moveTo>
                  <a:pt x="0" y="0"/>
                </a:moveTo>
                <a:lnTo>
                  <a:pt x="710224" y="0"/>
                </a:lnTo>
                <a:lnTo>
                  <a:pt x="726650" y="54337"/>
                </a:lnTo>
                <a:cubicBezTo>
                  <a:pt x="777821" y="200898"/>
                  <a:pt x="854577" y="340672"/>
                  <a:pt x="956918" y="466873"/>
                </a:cubicBezTo>
                <a:lnTo>
                  <a:pt x="421559" y="899999"/>
                </a:lnTo>
                <a:cubicBezTo>
                  <a:pt x="216255" y="647589"/>
                  <a:pt x="75218" y="351865"/>
                  <a:pt x="7367" y="3798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fr-FR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6E3CB08-C956-D847-E4E4-4FCADD92CC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3658" y="1469571"/>
            <a:ext cx="719079" cy="676307"/>
          </a:xfrm>
          <a:custGeom>
            <a:avLst/>
            <a:gdLst>
              <a:gd name="connsiteX0" fmla="*/ 0 w 956918"/>
              <a:gd name="connsiteY0" fmla="*/ 0 h 899999"/>
              <a:gd name="connsiteX1" fmla="*/ 710224 w 956918"/>
              <a:gd name="connsiteY1" fmla="*/ 0 h 899999"/>
              <a:gd name="connsiteX2" fmla="*/ 726650 w 956918"/>
              <a:gd name="connsiteY2" fmla="*/ 54337 h 899999"/>
              <a:gd name="connsiteX3" fmla="*/ 956918 w 956918"/>
              <a:gd name="connsiteY3" fmla="*/ 466873 h 899999"/>
              <a:gd name="connsiteX4" fmla="*/ 421559 w 956918"/>
              <a:gd name="connsiteY4" fmla="*/ 899999 h 899999"/>
              <a:gd name="connsiteX5" fmla="*/ 7367 w 956918"/>
              <a:gd name="connsiteY5" fmla="*/ 37988 h 89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918" h="899999">
                <a:moveTo>
                  <a:pt x="0" y="0"/>
                </a:moveTo>
                <a:lnTo>
                  <a:pt x="710224" y="0"/>
                </a:lnTo>
                <a:lnTo>
                  <a:pt x="726650" y="54337"/>
                </a:lnTo>
                <a:cubicBezTo>
                  <a:pt x="777821" y="200898"/>
                  <a:pt x="854577" y="340672"/>
                  <a:pt x="956918" y="466873"/>
                </a:cubicBezTo>
                <a:lnTo>
                  <a:pt x="421559" y="899999"/>
                </a:lnTo>
                <a:cubicBezTo>
                  <a:pt x="216255" y="647589"/>
                  <a:pt x="75218" y="351865"/>
                  <a:pt x="7367" y="3798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fr-FR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4B7620E-0F0D-6AA4-3B88-89D0257466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36459" y="1469571"/>
            <a:ext cx="719079" cy="676307"/>
          </a:xfrm>
          <a:custGeom>
            <a:avLst/>
            <a:gdLst>
              <a:gd name="connsiteX0" fmla="*/ 0 w 956918"/>
              <a:gd name="connsiteY0" fmla="*/ 0 h 899999"/>
              <a:gd name="connsiteX1" fmla="*/ 710224 w 956918"/>
              <a:gd name="connsiteY1" fmla="*/ 0 h 899999"/>
              <a:gd name="connsiteX2" fmla="*/ 726650 w 956918"/>
              <a:gd name="connsiteY2" fmla="*/ 54337 h 899999"/>
              <a:gd name="connsiteX3" fmla="*/ 956918 w 956918"/>
              <a:gd name="connsiteY3" fmla="*/ 466873 h 899999"/>
              <a:gd name="connsiteX4" fmla="*/ 421559 w 956918"/>
              <a:gd name="connsiteY4" fmla="*/ 899999 h 899999"/>
              <a:gd name="connsiteX5" fmla="*/ 7367 w 956918"/>
              <a:gd name="connsiteY5" fmla="*/ 37988 h 89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918" h="899999">
                <a:moveTo>
                  <a:pt x="0" y="0"/>
                </a:moveTo>
                <a:lnTo>
                  <a:pt x="710224" y="0"/>
                </a:lnTo>
                <a:lnTo>
                  <a:pt x="726650" y="54337"/>
                </a:lnTo>
                <a:cubicBezTo>
                  <a:pt x="777821" y="200898"/>
                  <a:pt x="854577" y="340672"/>
                  <a:pt x="956918" y="466873"/>
                </a:cubicBezTo>
                <a:lnTo>
                  <a:pt x="421559" y="899999"/>
                </a:lnTo>
                <a:cubicBezTo>
                  <a:pt x="216255" y="647589"/>
                  <a:pt x="75218" y="351865"/>
                  <a:pt x="7367" y="3798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fr-FR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B911A59-2B56-2CCE-D601-95E74BC08A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69260" y="1469571"/>
            <a:ext cx="719079" cy="676307"/>
          </a:xfrm>
          <a:custGeom>
            <a:avLst/>
            <a:gdLst>
              <a:gd name="connsiteX0" fmla="*/ 0 w 956918"/>
              <a:gd name="connsiteY0" fmla="*/ 0 h 899999"/>
              <a:gd name="connsiteX1" fmla="*/ 710224 w 956918"/>
              <a:gd name="connsiteY1" fmla="*/ 0 h 899999"/>
              <a:gd name="connsiteX2" fmla="*/ 726650 w 956918"/>
              <a:gd name="connsiteY2" fmla="*/ 54337 h 899999"/>
              <a:gd name="connsiteX3" fmla="*/ 956918 w 956918"/>
              <a:gd name="connsiteY3" fmla="*/ 466873 h 899999"/>
              <a:gd name="connsiteX4" fmla="*/ 421559 w 956918"/>
              <a:gd name="connsiteY4" fmla="*/ 899999 h 899999"/>
              <a:gd name="connsiteX5" fmla="*/ 7367 w 956918"/>
              <a:gd name="connsiteY5" fmla="*/ 37988 h 89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918" h="899999">
                <a:moveTo>
                  <a:pt x="0" y="0"/>
                </a:moveTo>
                <a:lnTo>
                  <a:pt x="710224" y="0"/>
                </a:lnTo>
                <a:lnTo>
                  <a:pt x="726650" y="54337"/>
                </a:lnTo>
                <a:cubicBezTo>
                  <a:pt x="777821" y="200898"/>
                  <a:pt x="854577" y="340672"/>
                  <a:pt x="956918" y="466873"/>
                </a:cubicBezTo>
                <a:lnTo>
                  <a:pt x="421559" y="899999"/>
                </a:lnTo>
                <a:cubicBezTo>
                  <a:pt x="216255" y="647589"/>
                  <a:pt x="75218" y="351865"/>
                  <a:pt x="7367" y="3798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fr-FR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2516FCF-4E05-4990-75BC-E8930A8383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02061" y="1469571"/>
            <a:ext cx="719079" cy="676307"/>
          </a:xfrm>
          <a:custGeom>
            <a:avLst/>
            <a:gdLst>
              <a:gd name="connsiteX0" fmla="*/ 0 w 956918"/>
              <a:gd name="connsiteY0" fmla="*/ 0 h 899999"/>
              <a:gd name="connsiteX1" fmla="*/ 710224 w 956918"/>
              <a:gd name="connsiteY1" fmla="*/ 0 h 899999"/>
              <a:gd name="connsiteX2" fmla="*/ 726650 w 956918"/>
              <a:gd name="connsiteY2" fmla="*/ 54337 h 899999"/>
              <a:gd name="connsiteX3" fmla="*/ 956918 w 956918"/>
              <a:gd name="connsiteY3" fmla="*/ 466873 h 899999"/>
              <a:gd name="connsiteX4" fmla="*/ 421559 w 956918"/>
              <a:gd name="connsiteY4" fmla="*/ 899999 h 899999"/>
              <a:gd name="connsiteX5" fmla="*/ 7367 w 956918"/>
              <a:gd name="connsiteY5" fmla="*/ 37988 h 89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918" h="899999">
                <a:moveTo>
                  <a:pt x="0" y="0"/>
                </a:moveTo>
                <a:lnTo>
                  <a:pt x="710224" y="0"/>
                </a:lnTo>
                <a:lnTo>
                  <a:pt x="726650" y="54337"/>
                </a:lnTo>
                <a:cubicBezTo>
                  <a:pt x="777821" y="200898"/>
                  <a:pt x="854577" y="340672"/>
                  <a:pt x="956918" y="466873"/>
                </a:cubicBezTo>
                <a:lnTo>
                  <a:pt x="421559" y="899999"/>
                </a:lnTo>
                <a:cubicBezTo>
                  <a:pt x="216255" y="647589"/>
                  <a:pt x="75218" y="351865"/>
                  <a:pt x="7367" y="3798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fr-FR" dirty="0"/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7225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94064" y="6356350"/>
            <a:ext cx="6591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Le groupe Socotec en bref - octobre 2017</a:t>
            </a:r>
            <a:endParaRPr lang="fr-FR" dirty="0">
              <a:solidFill>
                <a:srgbClr val="00ACE8"/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-17755" y="6356350"/>
            <a:ext cx="612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6F855567-6F3D-E340-8502-3E8F43759447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573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DFC4A9-931B-8874-317F-564F39AC5947}"/>
              </a:ext>
            </a:extLst>
          </p:cNvPr>
          <p:cNvSpPr/>
          <p:nvPr/>
        </p:nvSpPr>
        <p:spPr>
          <a:xfrm>
            <a:off x="6168001" y="1367073"/>
            <a:ext cx="5687999" cy="51667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622750-9059-F416-C8A4-3C5AD6A2A4F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68000" y="1469571"/>
            <a:ext cx="5688000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D3715F-B8BA-E222-5E61-1B04ACAB7774}"/>
              </a:ext>
            </a:extLst>
          </p:cNvPr>
          <p:cNvSpPr/>
          <p:nvPr/>
        </p:nvSpPr>
        <p:spPr>
          <a:xfrm>
            <a:off x="335999" y="1367073"/>
            <a:ext cx="5687999" cy="51667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8" y="1469571"/>
            <a:ext cx="5688000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B833E-95F3-409B-9E47-4033821F0534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4859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 userDrawn="1"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4" name="Forme libre : forme 3">
            <a:extLst>
              <a:ext uri="{FF2B5EF4-FFF2-40B4-BE49-F238E27FC236}">
                <a16:creationId xmlns:a16="http://schemas.microsoft.com/office/drawing/2014/main" id="{DB85AE81-E2E8-0A0E-319D-AF01A5709753}"/>
              </a:ext>
            </a:extLst>
          </p:cNvPr>
          <p:cNvSpPr/>
          <p:nvPr/>
        </p:nvSpPr>
        <p:spPr>
          <a:xfrm flipV="1">
            <a:off x="-1" y="0"/>
            <a:ext cx="12192000" cy="6858000"/>
          </a:xfrm>
          <a:custGeom>
            <a:avLst/>
            <a:gdLst>
              <a:gd name="connsiteX0" fmla="*/ 300037 w 12192000"/>
              <a:gd name="connsiteY0" fmla="*/ 6561137 h 6858000"/>
              <a:gd name="connsiteX1" fmla="*/ 300037 w 12192000"/>
              <a:gd name="connsiteY1" fmla="*/ 296865 h 6858000"/>
              <a:gd name="connsiteX2" fmla="*/ 11891963 w 12192000"/>
              <a:gd name="connsiteY2" fmla="*/ 296865 h 6858000"/>
              <a:gd name="connsiteX3" fmla="*/ 11891963 w 12192000"/>
              <a:gd name="connsiteY3" fmla="*/ 6561137 h 6858000"/>
              <a:gd name="connsiteX4" fmla="*/ 11891963 w 12192000"/>
              <a:gd name="connsiteY4" fmla="*/ 6858000 h 6858000"/>
              <a:gd name="connsiteX5" fmla="*/ 12192000 w 12192000"/>
              <a:gd name="connsiteY5" fmla="*/ 6858000 h 6858000"/>
              <a:gd name="connsiteX6" fmla="*/ 12192000 w 12192000"/>
              <a:gd name="connsiteY6" fmla="*/ 6858000 h 6858000"/>
              <a:gd name="connsiteX7" fmla="*/ 12192000 w 12192000"/>
              <a:gd name="connsiteY7" fmla="*/ 6561137 h 6858000"/>
              <a:gd name="connsiteX8" fmla="*/ 12192000 w 12192000"/>
              <a:gd name="connsiteY8" fmla="*/ 296865 h 6858000"/>
              <a:gd name="connsiteX9" fmla="*/ 12192000 w 12192000"/>
              <a:gd name="connsiteY9" fmla="*/ 2 h 6858000"/>
              <a:gd name="connsiteX10" fmla="*/ 12192000 w 12192000"/>
              <a:gd name="connsiteY10" fmla="*/ 0 h 6858000"/>
              <a:gd name="connsiteX11" fmla="*/ 11891963 w 12192000"/>
              <a:gd name="connsiteY11" fmla="*/ 0 h 6858000"/>
              <a:gd name="connsiteX12" fmla="*/ 11891963 w 12192000"/>
              <a:gd name="connsiteY12" fmla="*/ 2 h 6858000"/>
              <a:gd name="connsiteX13" fmla="*/ 300037 w 12192000"/>
              <a:gd name="connsiteY13" fmla="*/ 2 h 6858000"/>
              <a:gd name="connsiteX14" fmla="*/ 300037 w 12192000"/>
              <a:gd name="connsiteY14" fmla="*/ 0 h 6858000"/>
              <a:gd name="connsiteX15" fmla="*/ 1 w 12192000"/>
              <a:gd name="connsiteY15" fmla="*/ 0 h 6858000"/>
              <a:gd name="connsiteX16" fmla="*/ 1 w 12192000"/>
              <a:gd name="connsiteY16" fmla="*/ 2 h 6858000"/>
              <a:gd name="connsiteX17" fmla="*/ 0 w 12192000"/>
              <a:gd name="connsiteY17" fmla="*/ 2 h 6858000"/>
              <a:gd name="connsiteX18" fmla="*/ 0 w 12192000"/>
              <a:gd name="connsiteY18" fmla="*/ 296865 h 6858000"/>
              <a:gd name="connsiteX19" fmla="*/ 1 w 12192000"/>
              <a:gd name="connsiteY19" fmla="*/ 296865 h 6858000"/>
              <a:gd name="connsiteX20" fmla="*/ 1 w 12192000"/>
              <a:gd name="connsiteY20" fmla="*/ 6561137 h 6858000"/>
              <a:gd name="connsiteX21" fmla="*/ 1 w 12192000"/>
              <a:gd name="connsiteY21" fmla="*/ 6858000 h 6858000"/>
              <a:gd name="connsiteX22" fmla="*/ 300037 w 12192000"/>
              <a:gd name="connsiteY22" fmla="*/ 6858000 h 6858000"/>
              <a:gd name="connsiteX23" fmla="*/ 11891963 w 12192000"/>
              <a:gd name="connsiteY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8000">
                <a:moveTo>
                  <a:pt x="300037" y="6561137"/>
                </a:moveTo>
                <a:lnTo>
                  <a:pt x="300037" y="296865"/>
                </a:lnTo>
                <a:lnTo>
                  <a:pt x="11891963" y="296865"/>
                </a:lnTo>
                <a:lnTo>
                  <a:pt x="11891963" y="6561137"/>
                </a:lnTo>
                <a:close/>
                <a:moveTo>
                  <a:pt x="11891963" y="6858000"/>
                </a:moveTo>
                <a:lnTo>
                  <a:pt x="12192000" y="6858000"/>
                </a:lnTo>
                <a:lnTo>
                  <a:pt x="12192000" y="6858000"/>
                </a:lnTo>
                <a:lnTo>
                  <a:pt x="12192000" y="6561137"/>
                </a:lnTo>
                <a:lnTo>
                  <a:pt x="12192000" y="296865"/>
                </a:lnTo>
                <a:lnTo>
                  <a:pt x="12192000" y="2"/>
                </a:lnTo>
                <a:lnTo>
                  <a:pt x="12192000" y="0"/>
                </a:lnTo>
                <a:lnTo>
                  <a:pt x="11891963" y="0"/>
                </a:lnTo>
                <a:lnTo>
                  <a:pt x="11891963" y="2"/>
                </a:lnTo>
                <a:lnTo>
                  <a:pt x="300037" y="2"/>
                </a:lnTo>
                <a:lnTo>
                  <a:pt x="300037" y="0"/>
                </a:lnTo>
                <a:lnTo>
                  <a:pt x="1" y="0"/>
                </a:lnTo>
                <a:lnTo>
                  <a:pt x="1" y="2"/>
                </a:lnTo>
                <a:lnTo>
                  <a:pt x="0" y="2"/>
                </a:lnTo>
                <a:lnTo>
                  <a:pt x="0" y="296865"/>
                </a:lnTo>
                <a:lnTo>
                  <a:pt x="1" y="296865"/>
                </a:lnTo>
                <a:lnTo>
                  <a:pt x="1" y="6561137"/>
                </a:lnTo>
                <a:lnTo>
                  <a:pt x="1" y="6858000"/>
                </a:lnTo>
                <a:lnTo>
                  <a:pt x="300037" y="6858000"/>
                </a:lnTo>
                <a:lnTo>
                  <a:pt x="11891963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622750-9059-F416-C8A4-3C5AD6A2A4F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68000" y="1469571"/>
            <a:ext cx="5688000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8" y="1469571"/>
            <a:ext cx="5688000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4F834-5956-4142-81A0-3E1A7FA668C2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86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D3715F-B8BA-E222-5E61-1B04ACAB7774}"/>
              </a:ext>
            </a:extLst>
          </p:cNvPr>
          <p:cNvSpPr/>
          <p:nvPr userDrawn="1"/>
        </p:nvSpPr>
        <p:spPr>
          <a:xfrm>
            <a:off x="335999" y="1367073"/>
            <a:ext cx="11519451" cy="51667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1" y="365125"/>
            <a:ext cx="576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8" y="1469571"/>
            <a:ext cx="5760002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109A5-0977-46B4-B5A4-C4B7BA897C28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4" name="Espace réservé pour une image  25">
            <a:extLst>
              <a:ext uri="{FF2B5EF4-FFF2-40B4-BE49-F238E27FC236}">
                <a16:creationId xmlns:a16="http://schemas.microsoft.com/office/drawing/2014/main" id="{A82A5B6C-DDAB-6078-30E1-AF171A8526B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2265" y="0"/>
            <a:ext cx="6019735" cy="6286791"/>
          </a:xfrm>
          <a:custGeom>
            <a:avLst/>
            <a:gdLst>
              <a:gd name="connsiteX0" fmla="*/ 1719366 w 6019735"/>
              <a:gd name="connsiteY0" fmla="*/ 0 h 6286791"/>
              <a:gd name="connsiteX1" fmla="*/ 6019735 w 6019735"/>
              <a:gd name="connsiteY1" fmla="*/ 0 h 6286791"/>
              <a:gd name="connsiteX2" fmla="*/ 6019735 w 6019735"/>
              <a:gd name="connsiteY2" fmla="*/ 2769649 h 6286791"/>
              <a:gd name="connsiteX3" fmla="*/ 5953390 w 6019735"/>
              <a:gd name="connsiteY3" fmla="*/ 2925161 h 6286791"/>
              <a:gd name="connsiteX4" fmla="*/ 3890537 w 6019735"/>
              <a:gd name="connsiteY4" fmla="*/ 6286791 h 6286791"/>
              <a:gd name="connsiteX5" fmla="*/ 0 w 6019735"/>
              <a:gd name="connsiteY5" fmla="*/ 3139196 h 6286791"/>
              <a:gd name="connsiteX6" fmla="*/ 1673394 w 6019735"/>
              <a:gd name="connsiteY6" fmla="*/ 141228 h 628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19735" h="6286791">
                <a:moveTo>
                  <a:pt x="1719366" y="0"/>
                </a:moveTo>
                <a:lnTo>
                  <a:pt x="6019735" y="0"/>
                </a:lnTo>
                <a:lnTo>
                  <a:pt x="6019735" y="2769649"/>
                </a:lnTo>
                <a:lnTo>
                  <a:pt x="5953390" y="2925161"/>
                </a:lnTo>
                <a:cubicBezTo>
                  <a:pt x="5421236" y="4123605"/>
                  <a:pt x="4729773" y="5254995"/>
                  <a:pt x="3890537" y="6286791"/>
                </a:cubicBezTo>
                <a:lnTo>
                  <a:pt x="0" y="3139196"/>
                </a:lnTo>
                <a:cubicBezTo>
                  <a:pt x="743731" y="2222067"/>
                  <a:pt x="1301529" y="1206306"/>
                  <a:pt x="1673394" y="141228"/>
                </a:cubicBez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en-US" noProof="0"/>
            </a:lvl1pPr>
          </a:lstStyle>
          <a:p>
            <a:pPr marL="0" lvl="0" indent="0" algn="ctr">
              <a:buNone/>
            </a:pPr>
            <a:r>
              <a:rPr lang="en-US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9579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1" name="Forme libre : forme 3">
            <a:extLst>
              <a:ext uri="{FF2B5EF4-FFF2-40B4-BE49-F238E27FC236}">
                <a16:creationId xmlns:a16="http://schemas.microsoft.com/office/drawing/2014/main" id="{C92698A4-70B3-A189-C161-97380215014A}"/>
              </a:ext>
            </a:extLst>
          </p:cNvPr>
          <p:cNvSpPr/>
          <p:nvPr/>
        </p:nvSpPr>
        <p:spPr>
          <a:xfrm flipV="1">
            <a:off x="-1" y="0"/>
            <a:ext cx="12192000" cy="6858000"/>
          </a:xfrm>
          <a:custGeom>
            <a:avLst/>
            <a:gdLst>
              <a:gd name="connsiteX0" fmla="*/ 300037 w 12192000"/>
              <a:gd name="connsiteY0" fmla="*/ 6561137 h 6858000"/>
              <a:gd name="connsiteX1" fmla="*/ 300037 w 12192000"/>
              <a:gd name="connsiteY1" fmla="*/ 296865 h 6858000"/>
              <a:gd name="connsiteX2" fmla="*/ 11891963 w 12192000"/>
              <a:gd name="connsiteY2" fmla="*/ 296865 h 6858000"/>
              <a:gd name="connsiteX3" fmla="*/ 11891963 w 12192000"/>
              <a:gd name="connsiteY3" fmla="*/ 6561137 h 6858000"/>
              <a:gd name="connsiteX4" fmla="*/ 11891963 w 12192000"/>
              <a:gd name="connsiteY4" fmla="*/ 6858000 h 6858000"/>
              <a:gd name="connsiteX5" fmla="*/ 12192000 w 12192000"/>
              <a:gd name="connsiteY5" fmla="*/ 6858000 h 6858000"/>
              <a:gd name="connsiteX6" fmla="*/ 12192000 w 12192000"/>
              <a:gd name="connsiteY6" fmla="*/ 6858000 h 6858000"/>
              <a:gd name="connsiteX7" fmla="*/ 12192000 w 12192000"/>
              <a:gd name="connsiteY7" fmla="*/ 6561137 h 6858000"/>
              <a:gd name="connsiteX8" fmla="*/ 12192000 w 12192000"/>
              <a:gd name="connsiteY8" fmla="*/ 296865 h 6858000"/>
              <a:gd name="connsiteX9" fmla="*/ 12192000 w 12192000"/>
              <a:gd name="connsiteY9" fmla="*/ 2 h 6858000"/>
              <a:gd name="connsiteX10" fmla="*/ 12192000 w 12192000"/>
              <a:gd name="connsiteY10" fmla="*/ 0 h 6858000"/>
              <a:gd name="connsiteX11" fmla="*/ 11891963 w 12192000"/>
              <a:gd name="connsiteY11" fmla="*/ 0 h 6858000"/>
              <a:gd name="connsiteX12" fmla="*/ 11891963 w 12192000"/>
              <a:gd name="connsiteY12" fmla="*/ 2 h 6858000"/>
              <a:gd name="connsiteX13" fmla="*/ 300037 w 12192000"/>
              <a:gd name="connsiteY13" fmla="*/ 2 h 6858000"/>
              <a:gd name="connsiteX14" fmla="*/ 300037 w 12192000"/>
              <a:gd name="connsiteY14" fmla="*/ 0 h 6858000"/>
              <a:gd name="connsiteX15" fmla="*/ 1 w 12192000"/>
              <a:gd name="connsiteY15" fmla="*/ 0 h 6858000"/>
              <a:gd name="connsiteX16" fmla="*/ 1 w 12192000"/>
              <a:gd name="connsiteY16" fmla="*/ 2 h 6858000"/>
              <a:gd name="connsiteX17" fmla="*/ 0 w 12192000"/>
              <a:gd name="connsiteY17" fmla="*/ 2 h 6858000"/>
              <a:gd name="connsiteX18" fmla="*/ 0 w 12192000"/>
              <a:gd name="connsiteY18" fmla="*/ 296865 h 6858000"/>
              <a:gd name="connsiteX19" fmla="*/ 1 w 12192000"/>
              <a:gd name="connsiteY19" fmla="*/ 296865 h 6858000"/>
              <a:gd name="connsiteX20" fmla="*/ 1 w 12192000"/>
              <a:gd name="connsiteY20" fmla="*/ 6561137 h 6858000"/>
              <a:gd name="connsiteX21" fmla="*/ 1 w 12192000"/>
              <a:gd name="connsiteY21" fmla="*/ 6858000 h 6858000"/>
              <a:gd name="connsiteX22" fmla="*/ 300037 w 12192000"/>
              <a:gd name="connsiteY22" fmla="*/ 6858000 h 6858000"/>
              <a:gd name="connsiteX23" fmla="*/ 11891963 w 12192000"/>
              <a:gd name="connsiteY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8000">
                <a:moveTo>
                  <a:pt x="300037" y="6561137"/>
                </a:moveTo>
                <a:lnTo>
                  <a:pt x="300037" y="296865"/>
                </a:lnTo>
                <a:lnTo>
                  <a:pt x="11891963" y="296865"/>
                </a:lnTo>
                <a:lnTo>
                  <a:pt x="11891963" y="6561137"/>
                </a:lnTo>
                <a:close/>
                <a:moveTo>
                  <a:pt x="11891963" y="6858000"/>
                </a:moveTo>
                <a:lnTo>
                  <a:pt x="12192000" y="6858000"/>
                </a:lnTo>
                <a:lnTo>
                  <a:pt x="12192000" y="6858000"/>
                </a:lnTo>
                <a:lnTo>
                  <a:pt x="12192000" y="6561137"/>
                </a:lnTo>
                <a:lnTo>
                  <a:pt x="12192000" y="296865"/>
                </a:lnTo>
                <a:lnTo>
                  <a:pt x="12192000" y="2"/>
                </a:lnTo>
                <a:lnTo>
                  <a:pt x="12192000" y="0"/>
                </a:lnTo>
                <a:lnTo>
                  <a:pt x="11891963" y="0"/>
                </a:lnTo>
                <a:lnTo>
                  <a:pt x="11891963" y="2"/>
                </a:lnTo>
                <a:lnTo>
                  <a:pt x="300037" y="2"/>
                </a:lnTo>
                <a:lnTo>
                  <a:pt x="300037" y="0"/>
                </a:lnTo>
                <a:lnTo>
                  <a:pt x="1" y="0"/>
                </a:lnTo>
                <a:lnTo>
                  <a:pt x="1" y="2"/>
                </a:lnTo>
                <a:lnTo>
                  <a:pt x="0" y="2"/>
                </a:lnTo>
                <a:lnTo>
                  <a:pt x="0" y="296865"/>
                </a:lnTo>
                <a:lnTo>
                  <a:pt x="1" y="296865"/>
                </a:lnTo>
                <a:lnTo>
                  <a:pt x="1" y="6561137"/>
                </a:lnTo>
                <a:lnTo>
                  <a:pt x="1" y="6858000"/>
                </a:lnTo>
                <a:lnTo>
                  <a:pt x="300037" y="6858000"/>
                </a:lnTo>
                <a:lnTo>
                  <a:pt x="11891963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576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8" y="1469571"/>
            <a:ext cx="5760002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AF464-11EC-1F61-CDA0-58A87636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1950B-CDFF-4ABC-9EE2-1F76B43C229A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75CE-F4B0-7C5F-EB29-71E68AC6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C43B0-C549-8EDB-B9C1-38D9AD9D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‹nr.›</a:t>
            </a:fld>
            <a:endParaRPr lang="fr-FR"/>
          </a:p>
        </p:txBody>
      </p:sp>
      <p:sp>
        <p:nvSpPr>
          <p:cNvPr id="14" name="Espace réservé pour une image  25">
            <a:extLst>
              <a:ext uri="{FF2B5EF4-FFF2-40B4-BE49-F238E27FC236}">
                <a16:creationId xmlns:a16="http://schemas.microsoft.com/office/drawing/2014/main" id="{A82A5B6C-DDAB-6078-30E1-AF171A8526B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2265" y="0"/>
            <a:ext cx="6019735" cy="6286791"/>
          </a:xfrm>
          <a:custGeom>
            <a:avLst/>
            <a:gdLst>
              <a:gd name="connsiteX0" fmla="*/ 1719366 w 6019735"/>
              <a:gd name="connsiteY0" fmla="*/ 0 h 6286791"/>
              <a:gd name="connsiteX1" fmla="*/ 6019735 w 6019735"/>
              <a:gd name="connsiteY1" fmla="*/ 0 h 6286791"/>
              <a:gd name="connsiteX2" fmla="*/ 6019735 w 6019735"/>
              <a:gd name="connsiteY2" fmla="*/ 2769649 h 6286791"/>
              <a:gd name="connsiteX3" fmla="*/ 5953390 w 6019735"/>
              <a:gd name="connsiteY3" fmla="*/ 2925161 h 6286791"/>
              <a:gd name="connsiteX4" fmla="*/ 3890537 w 6019735"/>
              <a:gd name="connsiteY4" fmla="*/ 6286791 h 6286791"/>
              <a:gd name="connsiteX5" fmla="*/ 0 w 6019735"/>
              <a:gd name="connsiteY5" fmla="*/ 3139196 h 6286791"/>
              <a:gd name="connsiteX6" fmla="*/ 1673394 w 6019735"/>
              <a:gd name="connsiteY6" fmla="*/ 141228 h 628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19735" h="6286791">
                <a:moveTo>
                  <a:pt x="1719366" y="0"/>
                </a:moveTo>
                <a:lnTo>
                  <a:pt x="6019735" y="0"/>
                </a:lnTo>
                <a:lnTo>
                  <a:pt x="6019735" y="2769649"/>
                </a:lnTo>
                <a:lnTo>
                  <a:pt x="5953390" y="2925161"/>
                </a:lnTo>
                <a:cubicBezTo>
                  <a:pt x="5421236" y="4123605"/>
                  <a:pt x="4729773" y="5254995"/>
                  <a:pt x="3890537" y="6286791"/>
                </a:cubicBezTo>
                <a:lnTo>
                  <a:pt x="0" y="3139196"/>
                </a:lnTo>
                <a:cubicBezTo>
                  <a:pt x="743731" y="2222067"/>
                  <a:pt x="1301529" y="1206306"/>
                  <a:pt x="1673394" y="141228"/>
                </a:cubicBez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en-US" noProof="0"/>
            </a:lvl1pPr>
          </a:lstStyle>
          <a:p>
            <a:pPr marL="0" lvl="0" indent="0" algn="ctr">
              <a:buNone/>
            </a:pPr>
            <a:r>
              <a:rPr lang="en-US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820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D3715F-B8BA-E222-5E61-1B04ACAB7774}"/>
              </a:ext>
            </a:extLst>
          </p:cNvPr>
          <p:cNvSpPr/>
          <p:nvPr/>
        </p:nvSpPr>
        <p:spPr>
          <a:xfrm>
            <a:off x="335999" y="1367073"/>
            <a:ext cx="11519451" cy="51667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1" name="Espace réservé pour une image  23">
            <a:extLst>
              <a:ext uri="{FF2B5EF4-FFF2-40B4-BE49-F238E27FC236}">
                <a16:creationId xmlns:a16="http://schemas.microsoft.com/office/drawing/2014/main" id="{D0CE0044-8A6F-97B1-DC35-4C9A3C0239C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142746"/>
            <a:ext cx="4181038" cy="5715254"/>
          </a:xfrm>
          <a:custGeom>
            <a:avLst/>
            <a:gdLst>
              <a:gd name="connsiteX0" fmla="*/ 1249780 w 3822001"/>
              <a:gd name="connsiteY0" fmla="*/ 0 h 5224470"/>
              <a:gd name="connsiteX1" fmla="*/ 3822001 w 3822001"/>
              <a:gd name="connsiteY1" fmla="*/ 2080040 h 5224470"/>
              <a:gd name="connsiteX2" fmla="*/ 2439050 w 3822001"/>
              <a:gd name="connsiteY2" fmla="*/ 5138782 h 5224470"/>
              <a:gd name="connsiteX3" fmla="*/ 2426433 w 3822001"/>
              <a:gd name="connsiteY3" fmla="*/ 5224470 h 5224470"/>
              <a:gd name="connsiteX4" fmla="*/ 0 w 3822001"/>
              <a:gd name="connsiteY4" fmla="*/ 5224470 h 5224470"/>
              <a:gd name="connsiteX5" fmla="*/ 0 w 3822001"/>
              <a:gd name="connsiteY5" fmla="*/ 1977014 h 5224470"/>
              <a:gd name="connsiteX6" fmla="*/ 124144 w 3822001"/>
              <a:gd name="connsiteY6" fmla="*/ 1724247 h 5224470"/>
              <a:gd name="connsiteX7" fmla="*/ 1249780 w 3822001"/>
              <a:gd name="connsiteY7" fmla="*/ 0 h 522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2001" h="5224470">
                <a:moveTo>
                  <a:pt x="1249780" y="0"/>
                </a:moveTo>
                <a:lnTo>
                  <a:pt x="3822001" y="2080040"/>
                </a:lnTo>
                <a:cubicBezTo>
                  <a:pt x="3084427" y="2989578"/>
                  <a:pt x="2623443" y="4045839"/>
                  <a:pt x="2439050" y="5138782"/>
                </a:cubicBezTo>
                <a:lnTo>
                  <a:pt x="2426433" y="5224470"/>
                </a:lnTo>
                <a:lnTo>
                  <a:pt x="0" y="5224470"/>
                </a:lnTo>
                <a:lnTo>
                  <a:pt x="0" y="1977014"/>
                </a:lnTo>
                <a:lnTo>
                  <a:pt x="124144" y="1724247"/>
                </a:lnTo>
                <a:cubicBezTo>
                  <a:pt x="436246" y="1115650"/>
                  <a:pt x="812701" y="537395"/>
                  <a:pt x="1249780" y="0"/>
                </a:cubicBez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en-US" noProof="0"/>
            </a:lvl1pPr>
          </a:lstStyle>
          <a:p>
            <a:pPr marL="0" lvl="0" indent="0" algn="ctr">
              <a:buNone/>
            </a:pPr>
            <a:r>
              <a:rPr lang="en-US" noProof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0" y="365125"/>
            <a:ext cx="7423652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000" y="1469571"/>
            <a:ext cx="7423299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937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10">
            <a:extLst>
              <a:ext uri="{FF2B5EF4-FFF2-40B4-BE49-F238E27FC236}">
                <a16:creationId xmlns:a16="http://schemas.microsoft.com/office/drawing/2014/main" id="{F9154183-71CC-1C76-4151-311919F725CF}"/>
              </a:ext>
            </a:extLst>
          </p:cNvPr>
          <p:cNvGrpSpPr/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9" name="Forme libre : forme 11">
              <a:extLst>
                <a:ext uri="{FF2B5EF4-FFF2-40B4-BE49-F238E27FC236}">
                  <a16:creationId xmlns:a16="http://schemas.microsoft.com/office/drawing/2014/main" id="{534BA8C1-77E9-EAF8-27F1-783874857EBC}"/>
                </a:ext>
              </a:extLst>
            </p:cNvPr>
            <p:cNvSpPr/>
            <p:nvPr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0" name="Espace réservé du texte 4">
              <a:extLst>
                <a:ext uri="{FF2B5EF4-FFF2-40B4-BE49-F238E27FC236}">
                  <a16:creationId xmlns:a16="http://schemas.microsoft.com/office/drawing/2014/main" id="{EB70DEDD-3C6C-CB3E-195C-E9C16BBCEE0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3" name="Forme libre : forme 3">
            <a:extLst>
              <a:ext uri="{FF2B5EF4-FFF2-40B4-BE49-F238E27FC236}">
                <a16:creationId xmlns:a16="http://schemas.microsoft.com/office/drawing/2014/main" id="{00106FEE-AF29-0964-ABAE-37776BEC7853}"/>
              </a:ext>
            </a:extLst>
          </p:cNvPr>
          <p:cNvSpPr/>
          <p:nvPr/>
        </p:nvSpPr>
        <p:spPr>
          <a:xfrm flipV="1">
            <a:off x="-1" y="0"/>
            <a:ext cx="12192000" cy="6858000"/>
          </a:xfrm>
          <a:custGeom>
            <a:avLst/>
            <a:gdLst>
              <a:gd name="connsiteX0" fmla="*/ 300037 w 12192000"/>
              <a:gd name="connsiteY0" fmla="*/ 6561137 h 6858000"/>
              <a:gd name="connsiteX1" fmla="*/ 300037 w 12192000"/>
              <a:gd name="connsiteY1" fmla="*/ 296865 h 6858000"/>
              <a:gd name="connsiteX2" fmla="*/ 11891963 w 12192000"/>
              <a:gd name="connsiteY2" fmla="*/ 296865 h 6858000"/>
              <a:gd name="connsiteX3" fmla="*/ 11891963 w 12192000"/>
              <a:gd name="connsiteY3" fmla="*/ 6561137 h 6858000"/>
              <a:gd name="connsiteX4" fmla="*/ 11891963 w 12192000"/>
              <a:gd name="connsiteY4" fmla="*/ 6858000 h 6858000"/>
              <a:gd name="connsiteX5" fmla="*/ 12192000 w 12192000"/>
              <a:gd name="connsiteY5" fmla="*/ 6858000 h 6858000"/>
              <a:gd name="connsiteX6" fmla="*/ 12192000 w 12192000"/>
              <a:gd name="connsiteY6" fmla="*/ 6858000 h 6858000"/>
              <a:gd name="connsiteX7" fmla="*/ 12192000 w 12192000"/>
              <a:gd name="connsiteY7" fmla="*/ 6561137 h 6858000"/>
              <a:gd name="connsiteX8" fmla="*/ 12192000 w 12192000"/>
              <a:gd name="connsiteY8" fmla="*/ 296865 h 6858000"/>
              <a:gd name="connsiteX9" fmla="*/ 12192000 w 12192000"/>
              <a:gd name="connsiteY9" fmla="*/ 2 h 6858000"/>
              <a:gd name="connsiteX10" fmla="*/ 12192000 w 12192000"/>
              <a:gd name="connsiteY10" fmla="*/ 0 h 6858000"/>
              <a:gd name="connsiteX11" fmla="*/ 11891963 w 12192000"/>
              <a:gd name="connsiteY11" fmla="*/ 0 h 6858000"/>
              <a:gd name="connsiteX12" fmla="*/ 11891963 w 12192000"/>
              <a:gd name="connsiteY12" fmla="*/ 2 h 6858000"/>
              <a:gd name="connsiteX13" fmla="*/ 300037 w 12192000"/>
              <a:gd name="connsiteY13" fmla="*/ 2 h 6858000"/>
              <a:gd name="connsiteX14" fmla="*/ 300037 w 12192000"/>
              <a:gd name="connsiteY14" fmla="*/ 0 h 6858000"/>
              <a:gd name="connsiteX15" fmla="*/ 1 w 12192000"/>
              <a:gd name="connsiteY15" fmla="*/ 0 h 6858000"/>
              <a:gd name="connsiteX16" fmla="*/ 1 w 12192000"/>
              <a:gd name="connsiteY16" fmla="*/ 2 h 6858000"/>
              <a:gd name="connsiteX17" fmla="*/ 0 w 12192000"/>
              <a:gd name="connsiteY17" fmla="*/ 2 h 6858000"/>
              <a:gd name="connsiteX18" fmla="*/ 0 w 12192000"/>
              <a:gd name="connsiteY18" fmla="*/ 296865 h 6858000"/>
              <a:gd name="connsiteX19" fmla="*/ 1 w 12192000"/>
              <a:gd name="connsiteY19" fmla="*/ 296865 h 6858000"/>
              <a:gd name="connsiteX20" fmla="*/ 1 w 12192000"/>
              <a:gd name="connsiteY20" fmla="*/ 6561137 h 6858000"/>
              <a:gd name="connsiteX21" fmla="*/ 1 w 12192000"/>
              <a:gd name="connsiteY21" fmla="*/ 6858000 h 6858000"/>
              <a:gd name="connsiteX22" fmla="*/ 300037 w 12192000"/>
              <a:gd name="connsiteY22" fmla="*/ 6858000 h 6858000"/>
              <a:gd name="connsiteX23" fmla="*/ 11891963 w 12192000"/>
              <a:gd name="connsiteY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8000">
                <a:moveTo>
                  <a:pt x="300037" y="6561137"/>
                </a:moveTo>
                <a:lnTo>
                  <a:pt x="300037" y="296865"/>
                </a:lnTo>
                <a:lnTo>
                  <a:pt x="11891963" y="296865"/>
                </a:lnTo>
                <a:lnTo>
                  <a:pt x="11891963" y="6561137"/>
                </a:lnTo>
                <a:close/>
                <a:moveTo>
                  <a:pt x="11891963" y="6858000"/>
                </a:moveTo>
                <a:lnTo>
                  <a:pt x="12192000" y="6858000"/>
                </a:lnTo>
                <a:lnTo>
                  <a:pt x="12192000" y="6858000"/>
                </a:lnTo>
                <a:lnTo>
                  <a:pt x="12192000" y="6561137"/>
                </a:lnTo>
                <a:lnTo>
                  <a:pt x="12192000" y="296865"/>
                </a:lnTo>
                <a:lnTo>
                  <a:pt x="12192000" y="2"/>
                </a:lnTo>
                <a:lnTo>
                  <a:pt x="12192000" y="0"/>
                </a:lnTo>
                <a:lnTo>
                  <a:pt x="11891963" y="0"/>
                </a:lnTo>
                <a:lnTo>
                  <a:pt x="11891963" y="2"/>
                </a:lnTo>
                <a:lnTo>
                  <a:pt x="300037" y="2"/>
                </a:lnTo>
                <a:lnTo>
                  <a:pt x="300037" y="0"/>
                </a:lnTo>
                <a:lnTo>
                  <a:pt x="1" y="0"/>
                </a:lnTo>
                <a:lnTo>
                  <a:pt x="1" y="2"/>
                </a:lnTo>
                <a:lnTo>
                  <a:pt x="0" y="2"/>
                </a:lnTo>
                <a:lnTo>
                  <a:pt x="0" y="296865"/>
                </a:lnTo>
                <a:lnTo>
                  <a:pt x="1" y="296865"/>
                </a:lnTo>
                <a:lnTo>
                  <a:pt x="1" y="6561137"/>
                </a:lnTo>
                <a:lnTo>
                  <a:pt x="1" y="6858000"/>
                </a:lnTo>
                <a:lnTo>
                  <a:pt x="300037" y="6858000"/>
                </a:lnTo>
                <a:lnTo>
                  <a:pt x="11891963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Espace réservé pour une image  23">
            <a:extLst>
              <a:ext uri="{FF2B5EF4-FFF2-40B4-BE49-F238E27FC236}">
                <a16:creationId xmlns:a16="http://schemas.microsoft.com/office/drawing/2014/main" id="{D0CE0044-8A6F-97B1-DC35-4C9A3C0239C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142746"/>
            <a:ext cx="4181038" cy="5715254"/>
          </a:xfrm>
          <a:custGeom>
            <a:avLst/>
            <a:gdLst>
              <a:gd name="connsiteX0" fmla="*/ 1249780 w 3822001"/>
              <a:gd name="connsiteY0" fmla="*/ 0 h 5224470"/>
              <a:gd name="connsiteX1" fmla="*/ 3822001 w 3822001"/>
              <a:gd name="connsiteY1" fmla="*/ 2080040 h 5224470"/>
              <a:gd name="connsiteX2" fmla="*/ 2439050 w 3822001"/>
              <a:gd name="connsiteY2" fmla="*/ 5138782 h 5224470"/>
              <a:gd name="connsiteX3" fmla="*/ 2426433 w 3822001"/>
              <a:gd name="connsiteY3" fmla="*/ 5224470 h 5224470"/>
              <a:gd name="connsiteX4" fmla="*/ 0 w 3822001"/>
              <a:gd name="connsiteY4" fmla="*/ 5224470 h 5224470"/>
              <a:gd name="connsiteX5" fmla="*/ 0 w 3822001"/>
              <a:gd name="connsiteY5" fmla="*/ 1977014 h 5224470"/>
              <a:gd name="connsiteX6" fmla="*/ 124144 w 3822001"/>
              <a:gd name="connsiteY6" fmla="*/ 1724247 h 5224470"/>
              <a:gd name="connsiteX7" fmla="*/ 1249780 w 3822001"/>
              <a:gd name="connsiteY7" fmla="*/ 0 h 522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2001" h="5224470">
                <a:moveTo>
                  <a:pt x="1249780" y="0"/>
                </a:moveTo>
                <a:lnTo>
                  <a:pt x="3822001" y="2080040"/>
                </a:lnTo>
                <a:cubicBezTo>
                  <a:pt x="3084427" y="2989578"/>
                  <a:pt x="2623443" y="4045839"/>
                  <a:pt x="2439050" y="5138782"/>
                </a:cubicBezTo>
                <a:lnTo>
                  <a:pt x="2426433" y="5224470"/>
                </a:lnTo>
                <a:lnTo>
                  <a:pt x="0" y="5224470"/>
                </a:lnTo>
                <a:lnTo>
                  <a:pt x="0" y="1977014"/>
                </a:lnTo>
                <a:lnTo>
                  <a:pt x="124144" y="1724247"/>
                </a:lnTo>
                <a:cubicBezTo>
                  <a:pt x="436246" y="1115650"/>
                  <a:pt x="812701" y="537395"/>
                  <a:pt x="1249780" y="0"/>
                </a:cubicBez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180000" tIns="45720" rIns="180000" bIns="45720" rtlCol="0" anchor="ctr">
            <a:noAutofit/>
          </a:bodyPr>
          <a:lstStyle>
            <a:lvl1pPr>
              <a:defRPr lang="en-US" noProof="0"/>
            </a:lvl1pPr>
          </a:lstStyle>
          <a:p>
            <a:pPr marL="0" lvl="0" indent="0" algn="ctr">
              <a:buNone/>
            </a:pPr>
            <a:r>
              <a:rPr lang="en-US" noProof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D9C8C-9C3F-871D-C5D2-6AC2214F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0" y="365125"/>
            <a:ext cx="7423652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551FC-309A-4378-7C15-BEFDAD54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000" y="1469571"/>
            <a:ext cx="7423299" cy="46800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98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C42738-7C15-DC88-DACB-31CF74647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65DCD-6A54-6099-4C37-4EE1F535A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999" y="1469571"/>
            <a:ext cx="11519999" cy="468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EF270-CFF5-3425-7936-98D9B8F8CE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997" y="6533788"/>
            <a:ext cx="720000" cy="288000"/>
          </a:xfrm>
          <a:prstGeom prst="rect">
            <a:avLst/>
          </a:prstGeom>
        </p:spPr>
        <p:txBody>
          <a:bodyPr vert="horz" lIns="36000" tIns="36000" rIns="36000" bIns="36000" rtlCol="0" anchor="b"/>
          <a:lstStyle>
            <a:lvl1pPr algn="ctr">
              <a:lnSpc>
                <a:spcPct val="0"/>
              </a:lnSpc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8F558-A870-4460-98B7-0E78AFAE173E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B12DC-3800-4221-7141-E7A694064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3997" y="6533788"/>
            <a:ext cx="8640000" cy="288000"/>
          </a:xfrm>
          <a:prstGeom prst="rect">
            <a:avLst/>
          </a:prstGeom>
        </p:spPr>
        <p:txBody>
          <a:bodyPr vert="horz" lIns="36000" tIns="36000" rIns="36000" bIns="36000" rtlCol="0" anchor="b"/>
          <a:lstStyle>
            <a:lvl1pPr algn="l">
              <a:lnSpc>
                <a:spcPct val="0"/>
              </a:lnSpc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Name of the presentation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7CAD3-1A50-5711-B217-90410F542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999" y="6533788"/>
            <a:ext cx="288000" cy="288000"/>
          </a:xfrm>
          <a:prstGeom prst="rect">
            <a:avLst/>
          </a:prstGeom>
        </p:spPr>
        <p:txBody>
          <a:bodyPr vert="horz" lIns="36000" tIns="36000" rIns="36000" bIns="36000" rtlCol="0" anchor="b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7039C-92D6-4318-BAAD-3C736EB6B634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79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3" r:id="rId32"/>
    <p:sldLayoutId id="2147483826" r:id="rId33"/>
    <p:sldLayoutId id="2147483796" r:id="rId34"/>
    <p:sldLayoutId id="2147483824" r:id="rId35"/>
    <p:sldLayoutId id="2147483825" r:id="rId36"/>
    <p:sldLayoutId id="2147483827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rgbClr val="00549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9" orient="horz" pos="2160" userDrawn="1">
          <p15:clr>
            <a:srgbClr val="F26B43"/>
          </p15:clr>
        </p15:guide>
        <p15:guide id="20" pos="3840" userDrawn="1">
          <p15:clr>
            <a:srgbClr val="F26B43"/>
          </p15:clr>
        </p15:guide>
        <p15:guide id="21" pos="211" userDrawn="1">
          <p15:clr>
            <a:srgbClr val="F26B43"/>
          </p15:clr>
        </p15:guide>
        <p15:guide id="22" pos="7468" userDrawn="1">
          <p15:clr>
            <a:srgbClr val="F26B43"/>
          </p15:clr>
        </p15:guide>
        <p15:guide id="23" orient="horz" pos="387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8/10/relationships/comments" Target="../comments/modernComment_22E0_321D52DC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microsoft.com/office/2018/10/relationships/comments" Target="../comments/modernComment_22DF_6B30B0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microsoft.com/office/2018/10/relationships/comments" Target="../comments/modernComment_22E4_A596BB7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microsoft.com/office/2018/10/relationships/comments" Target="../comments/modernComment_22E6_54E6DE1B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18/10/relationships/comments" Target="../comments/modernComment_22E7_DAEA0F3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microsoft.com/office/2018/10/relationships/comments" Target="../comments/modernComment_22DC_429383D5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2F6_3551CBFE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2F8_D236546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microsoft.com/office/2018/10/relationships/comments" Target="../comments/modernComment_22EB_5E24A224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2F0_4EEAC92F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microsoft.com/office/2018/10/relationships/comments" Target="../comments/modernComment_2311_8D5C2134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microsoft.com/office/2018/10/relationships/comments" Target="../comments/modernComment_2310_E3E57622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7A84443-5011-385C-DEB2-3DC80D670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931" y="954107"/>
            <a:ext cx="9509156" cy="701731"/>
          </a:xfrm>
        </p:spPr>
        <p:txBody>
          <a:bodyPr/>
          <a:lstStyle/>
          <a:p>
            <a:r>
              <a:rPr lang="fr-FR" dirty="0"/>
              <a:t>BETONHERSTELLING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9EB6594E-BF56-3A07-5C3F-4FEC858FB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170" y="2059017"/>
            <a:ext cx="4219623" cy="1235210"/>
          </a:xfrm>
        </p:spPr>
        <p:txBody>
          <a:bodyPr/>
          <a:lstStyle/>
          <a:p>
            <a:r>
              <a:rPr lang="fr-FR" dirty="0" err="1"/>
              <a:t>Ing</a:t>
            </a:r>
            <a:r>
              <a:rPr lang="fr-FR" dirty="0"/>
              <a:t>. Michel </a:t>
            </a:r>
            <a:r>
              <a:rPr lang="fr-FR" dirty="0" err="1"/>
              <a:t>Stiasteny</a:t>
            </a:r>
            <a:endParaRPr lang="fr-FR" dirty="0"/>
          </a:p>
          <a:p>
            <a:r>
              <a:rPr lang="fr-FR" dirty="0"/>
              <a:t>Sr. Expert Socotec</a:t>
            </a:r>
          </a:p>
          <a:p>
            <a:r>
              <a:rPr lang="fr-FR" sz="1600" dirty="0"/>
              <a:t>     26/11/2024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1A20B4-8751-6A64-4C3E-31303B5607D8}"/>
              </a:ext>
            </a:extLst>
          </p:cNvPr>
          <p:cNvSpPr txBox="1"/>
          <p:nvPr/>
        </p:nvSpPr>
        <p:spPr>
          <a:xfrm>
            <a:off x="12610783" y="0"/>
            <a:ext cx="3829074" cy="95410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fr-FR" sz="1400" dirty="0"/>
              <a:t>To change the </a:t>
            </a:r>
            <a:r>
              <a:rPr lang="fr-FR" sz="1400" dirty="0" err="1"/>
              <a:t>color</a:t>
            </a:r>
            <a:r>
              <a:rPr lang="fr-FR" sz="1400" dirty="0"/>
              <a:t> of the </a:t>
            </a:r>
            <a:r>
              <a:rPr lang="fr-FR" sz="1400" dirty="0" err="1"/>
              <a:t>ribbon</a:t>
            </a:r>
            <a:endParaRPr lang="fr-FR" sz="1400" dirty="0"/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Click right outside of the slide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Choose "Format background" in the menu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In the left tab, pick your color</a:t>
            </a:r>
          </a:p>
        </p:txBody>
      </p:sp>
      <p:pic>
        <p:nvPicPr>
          <p:cNvPr id="17" name="Picture Placeholder 16" descr="A person wearing a hard hat&#10;&#10;Description automatically generated with medium confidence">
            <a:extLst>
              <a:ext uri="{FF2B5EF4-FFF2-40B4-BE49-F238E27FC236}">
                <a16:creationId xmlns:a16="http://schemas.microsoft.com/office/drawing/2014/main" id="{E672723A-B0D2-6130-38F2-FABDCA5E3D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1976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/>
              <a:t>Wapeningscorrosie door </a:t>
            </a:r>
            <a:r>
              <a:rPr lang="nl-BE" sz="2400" dirty="0" err="1"/>
              <a:t>carbonaTAtie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Beton heeft een hoge PH waardoor wapening niet kan corroderen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Door blootstelling aan C02 veroorzaakt een reactie met de vrije kalk Ca(OH)2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PH daalt onder 9 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Tast de passiviteitslaag aan rond de wapeningsstaal in de </a:t>
            </a:r>
            <a:r>
              <a:rPr lang="nl-BE" sz="2000" dirty="0" err="1"/>
              <a:t>gecarbonateerde</a:t>
            </a:r>
            <a:r>
              <a:rPr lang="nl-BE" sz="2000" dirty="0"/>
              <a:t> zone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Wapeningsstaal gaat roesten en zet uit met afbrokkelende beton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BA5C021-8367-388D-CB39-A662B7F84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5EA4-10A0-404B-9EA6-E870C293FED9}" type="datetime1">
              <a:rPr lang="fr-FR" smtClean="0"/>
              <a:t>20/11/2024</a:t>
            </a:fld>
            <a:endParaRPr lang="fr-FR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09F0A19-1BB4-F428-3235-ED07EE517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628DFB3-6F0B-C506-F5F8-755C184A7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10</a:t>
            </a:fld>
            <a:endParaRPr lang="fr-FR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198678E-C5FE-969A-5C65-5228F902EB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84078255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11B9C28-B4AF-B1CC-C11C-16936FFF6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805" b="7814"/>
          <a:stretch/>
        </p:blipFill>
        <p:spPr>
          <a:xfrm>
            <a:off x="335999" y="1469571"/>
            <a:ext cx="11519999" cy="4680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00000"/>
          </a:xfrm>
        </p:spPr>
        <p:txBody>
          <a:bodyPr anchor="b">
            <a:normAutofit/>
          </a:bodyPr>
          <a:lstStyle/>
          <a:p>
            <a:r>
              <a:rPr lang="nl-BE"/>
              <a:t>Wapeningscorrosie door carbonatie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997" y="6533788"/>
            <a:ext cx="72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7549C29-F678-4D4B-818C-BEDFE0834725}" type="datetime1">
              <a:rPr lang="fr-FR" smtClean="0"/>
              <a:pPr>
                <a:spcAft>
                  <a:spcPts val="600"/>
                </a:spcAft>
              </a:pPr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97" y="6533788"/>
            <a:ext cx="864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5999" y="6533788"/>
            <a:ext cx="288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B817039C-92D6-4318-BAAD-3C736EB6B634}" type="slidenum">
              <a:rPr lang="fr-FR" smtClean="0"/>
              <a:pPr>
                <a:spcAft>
                  <a:spcPts val="600"/>
                </a:spcAft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731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/>
              <a:t>Wapeningscorrosie door CHLORIDEN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Indringing van de chlorides doorheen de </a:t>
            </a:r>
            <a:r>
              <a:rPr lang="nl-BE" sz="2000" dirty="0" err="1"/>
              <a:t>passivatielaag</a:t>
            </a:r>
            <a:r>
              <a:rPr lang="nl-BE" sz="2000" dirty="0"/>
              <a:t> omheen wapeningstaal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Tgv. blootstelling aan </a:t>
            </a:r>
            <a:r>
              <a:rPr lang="nl-BE" sz="2000" dirty="0" err="1"/>
              <a:t>zeeomgeving</a:t>
            </a:r>
            <a:r>
              <a:rPr lang="nl-BE" sz="2000" dirty="0"/>
              <a:t>, dooizouten, zwembadomgeving en industrie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Wapeningstaal gaat corroderen en zet uit met afspringende beton als gevolg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BA5C021-8367-388D-CB39-A662B7F84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5EA4-10A0-404B-9EA6-E870C293FED9}" type="datetime1">
              <a:rPr lang="fr-FR" smtClean="0"/>
              <a:t>20/11/2024</a:t>
            </a:fld>
            <a:endParaRPr lang="fr-FR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09F0A19-1BB4-F428-3235-ED07EE517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628DFB3-6F0B-C506-F5F8-755C184A7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12</a:t>
            </a:fld>
            <a:endParaRPr lang="fr-FR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198678E-C5FE-969A-5C65-5228F902EB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3303" y="-36212"/>
            <a:ext cx="5988697" cy="6858000"/>
          </a:xfrm>
        </p:spPr>
      </p:pic>
    </p:spTree>
    <p:extLst>
      <p:ext uri="{BB962C8B-B14F-4D97-AF65-F5344CB8AC3E}">
        <p14:creationId xmlns:p14="http://schemas.microsoft.com/office/powerpoint/2010/main" val="17983529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00000"/>
          </a:xfrm>
        </p:spPr>
        <p:txBody>
          <a:bodyPr anchor="b">
            <a:normAutofit/>
          </a:bodyPr>
          <a:lstStyle/>
          <a:p>
            <a:r>
              <a:rPr lang="nl-BE" dirty="0"/>
              <a:t>Wapeningscorrosie door CHLORIDEN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11B9C28-B4AF-B1CC-C11C-16936FFF6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999" y="1559456"/>
            <a:ext cx="8914284" cy="4680000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997" y="6533788"/>
            <a:ext cx="72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7549C29-F678-4D4B-818C-BEDFE0834725}" type="datetime1">
              <a:rPr lang="fr-FR" smtClean="0"/>
              <a:pPr>
                <a:spcAft>
                  <a:spcPts val="600"/>
                </a:spcAft>
              </a:pPr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97" y="6533788"/>
            <a:ext cx="864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5999" y="6533788"/>
            <a:ext cx="288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B817039C-92D6-4318-BAAD-3C736EB6B634}" type="slidenum">
              <a:rPr lang="fr-FR" smtClean="0"/>
              <a:pPr>
                <a:spcAft>
                  <a:spcPts val="600"/>
                </a:spcAft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865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/>
              <a:t>Wapeningscorrosie door zwerfstromen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Treedt op in de buurt van hoogspanningscabines, transformatoren, laadpalen, tram- en spoorlijnen</a:t>
            </a:r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14</a:t>
            </a:fld>
            <a:endParaRPr lang="fr-FR"/>
          </a:p>
        </p:txBody>
      </p:sp>
      <p:sp>
        <p:nvSpPr>
          <p:cNvPr id="4" name="AutoShape 2" descr="Zwerfstromen uit laadpunten kunnen betonijzer aantast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2518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/>
              <a:t>BETONSCHADE DOOR</a:t>
            </a:r>
            <a:br>
              <a:rPr lang="nl-BE" sz="2400" dirty="0"/>
            </a:br>
            <a:r>
              <a:rPr lang="nl-BE" sz="2400" dirty="0"/>
              <a:t>Chemische aantasting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Alkali-silicareactie (ASR) = reactie van, cement/hulpstoffen met alkaligevoelige granulaten met vorming van alkali-silicagel dat water aantrekt = zwel met afbrokkelende beton.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Agressieve producten (zuren)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Sulfaataantasting (aanwezig in grond/zand)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Biologische aantasting (riolering)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BA5C021-8367-388D-CB39-A662B7F84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5EA4-10A0-404B-9EA6-E870C293FED9}" type="datetime1">
              <a:rPr lang="fr-FR" smtClean="0"/>
              <a:t>20/11/2024</a:t>
            </a:fld>
            <a:endParaRPr lang="fr-FR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09F0A19-1BB4-F428-3235-ED07EE517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628DFB3-6F0B-C506-F5F8-755C184A7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15</a:t>
            </a:fld>
            <a:endParaRPr lang="fr-FR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198678E-C5FE-969A-5C65-5228F902EB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3303" y="-36212"/>
            <a:ext cx="5988697" cy="6858000"/>
          </a:xfrm>
        </p:spPr>
      </p:pic>
    </p:spTree>
    <p:extLst>
      <p:ext uri="{BB962C8B-B14F-4D97-AF65-F5344CB8AC3E}">
        <p14:creationId xmlns:p14="http://schemas.microsoft.com/office/powerpoint/2010/main" val="2031195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00000"/>
          </a:xfrm>
        </p:spPr>
        <p:txBody>
          <a:bodyPr anchor="b">
            <a:normAutofit/>
          </a:bodyPr>
          <a:lstStyle/>
          <a:p>
            <a:r>
              <a:rPr lang="nl-BE"/>
              <a:t>BETONSCHADE DOOR Chemische aantasting</a:t>
            </a:r>
            <a:endParaRPr lang="fr-FR" dirty="0"/>
          </a:p>
        </p:txBody>
      </p:sp>
      <p:pic>
        <p:nvPicPr>
          <p:cNvPr id="7" name="Tijdelijke aanduiding voor inhoud 4">
            <a:extLst>
              <a:ext uri="{FF2B5EF4-FFF2-40B4-BE49-F238E27FC236}">
                <a16:creationId xmlns:a16="http://schemas.microsoft.com/office/drawing/2014/main" id="{43C9EC8C-D1F6-C1F2-7A0C-B5DBDE20C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r="15516" b="2"/>
          <a:stretch/>
        </p:blipFill>
        <p:spPr>
          <a:xfrm>
            <a:off x="6168000" y="1469571"/>
            <a:ext cx="5688000" cy="4680000"/>
          </a:xfrm>
          <a:prstGeom prst="rect">
            <a:avLst/>
          </a:prstGeom>
          <a:noFill/>
        </p:spPr>
      </p:pic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E0C91F81-7D48-C250-5482-8FD7F08D7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/>
          <a:stretch/>
        </p:blipFill>
        <p:spPr>
          <a:xfrm>
            <a:off x="335998" y="1469571"/>
            <a:ext cx="5688000" cy="4680000"/>
          </a:xfr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997" y="6533788"/>
            <a:ext cx="72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7549C29-F678-4D4B-818C-BEDFE0834725}" type="datetime1">
              <a:rPr lang="fr-FR" smtClean="0"/>
              <a:pPr>
                <a:spcAft>
                  <a:spcPts val="600"/>
                </a:spcAft>
              </a:pPr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97" y="6533788"/>
            <a:ext cx="864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5999" y="6533788"/>
            <a:ext cx="288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B817039C-92D6-4318-BAAD-3C736EB6B634}" type="slidenum">
              <a:rPr lang="fr-FR" smtClean="0"/>
              <a:pPr>
                <a:spcAft>
                  <a:spcPts val="600"/>
                </a:spcAft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041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00000"/>
          </a:xfrm>
        </p:spPr>
        <p:txBody>
          <a:bodyPr anchor="b">
            <a:normAutofit/>
          </a:bodyPr>
          <a:lstStyle/>
          <a:p>
            <a:r>
              <a:rPr lang="fr-FR" dirty="0"/>
              <a:t>BETONSCHADE DOOR FYSISCHE AANTASTING</a:t>
            </a:r>
          </a:p>
        </p:txBody>
      </p:sp>
      <p:pic>
        <p:nvPicPr>
          <p:cNvPr id="4" name="Tijdelijke aanduiding voor inhoud 8">
            <a:extLst>
              <a:ext uri="{FF2B5EF4-FFF2-40B4-BE49-F238E27FC236}">
                <a16:creationId xmlns:a16="http://schemas.microsoft.com/office/drawing/2014/main" id="{9556F2CC-4877-1C7B-67C3-55AA88B25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0" y="1679316"/>
            <a:ext cx="5688000" cy="426050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8" y="1679315"/>
            <a:ext cx="5688000" cy="4470255"/>
          </a:xfrm>
        </p:spPr>
        <p:txBody>
          <a:bodyPr>
            <a:normAutofit/>
          </a:bodyPr>
          <a:lstStyle/>
          <a:p>
            <a:r>
              <a:rPr lang="nl-BE" dirty="0"/>
              <a:t>Vorstschade door bevriezing van het vrije water in de beton</a:t>
            </a:r>
          </a:p>
          <a:p>
            <a:r>
              <a:rPr lang="nl-BE" dirty="0"/>
              <a:t>Krimp en thermische werkingen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997" y="6533788"/>
            <a:ext cx="72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7549C29-F678-4D4B-818C-BEDFE0834725}" type="datetime1">
              <a:rPr lang="fr-FR" smtClean="0"/>
              <a:pPr>
                <a:spcAft>
                  <a:spcPts val="600"/>
                </a:spcAft>
              </a:pPr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97" y="6533788"/>
            <a:ext cx="864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5999" y="6533788"/>
            <a:ext cx="288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B817039C-92D6-4318-BAAD-3C736EB6B634}" type="slidenum">
              <a:rPr lang="fr-FR" smtClean="0"/>
              <a:pPr>
                <a:spcAft>
                  <a:spcPts val="600"/>
                </a:spcAft>
              </a:pPr>
              <a:t>17</a:t>
            </a:fld>
            <a:endParaRPr lang="fr-FR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D4283BFE-1F54-B0B4-2075-AC9020047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98" y="2723788"/>
            <a:ext cx="5715000" cy="3810000"/>
          </a:xfrm>
        </p:spPr>
      </p:pic>
    </p:spTree>
    <p:extLst>
      <p:ext uri="{BB962C8B-B14F-4D97-AF65-F5344CB8AC3E}">
        <p14:creationId xmlns:p14="http://schemas.microsoft.com/office/powerpoint/2010/main" val="27781190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00000"/>
          </a:xfrm>
        </p:spPr>
        <p:txBody>
          <a:bodyPr anchor="b">
            <a:normAutofit/>
          </a:bodyPr>
          <a:lstStyle/>
          <a:p>
            <a:r>
              <a:rPr lang="fr-FR" dirty="0"/>
              <a:t>BETONSCHADE DOOR MECHANISCHE OORZAAK</a:t>
            </a:r>
          </a:p>
        </p:txBody>
      </p:sp>
      <p:pic>
        <p:nvPicPr>
          <p:cNvPr id="4" name="Tijdelijke aanduiding voor inhoud 8">
            <a:extLst>
              <a:ext uri="{FF2B5EF4-FFF2-40B4-BE49-F238E27FC236}">
                <a16:creationId xmlns:a16="http://schemas.microsoft.com/office/drawing/2014/main" id="{9556F2CC-4877-1C7B-67C3-55AA88B25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684194"/>
            <a:ext cx="5688000" cy="348961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8" y="1679315"/>
            <a:ext cx="5688000" cy="4470255"/>
          </a:xfrm>
        </p:spPr>
        <p:txBody>
          <a:bodyPr>
            <a:normAutofit/>
          </a:bodyPr>
          <a:lstStyle/>
          <a:p>
            <a:r>
              <a:rPr lang="nl-BE" dirty="0"/>
              <a:t>Overbelasting</a:t>
            </a:r>
          </a:p>
          <a:p>
            <a:r>
              <a:rPr lang="nl-BE" dirty="0"/>
              <a:t>Accidentiele belastingen (aanrijdingen, aanvaringen,….)</a:t>
            </a:r>
          </a:p>
          <a:p>
            <a:r>
              <a:rPr lang="nl-BE" dirty="0"/>
              <a:t>Trillingen</a:t>
            </a:r>
          </a:p>
          <a:p>
            <a:r>
              <a:rPr lang="nl-BE" dirty="0"/>
              <a:t>Zettingen</a:t>
            </a:r>
          </a:p>
          <a:p>
            <a:r>
              <a:rPr lang="nl-BE" dirty="0"/>
              <a:t>Explosies</a:t>
            </a:r>
          </a:p>
          <a:p>
            <a:r>
              <a:rPr lang="nl-BE" dirty="0"/>
              <a:t>Schade tijdens transport- en montage van prefab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997" y="6533788"/>
            <a:ext cx="72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7549C29-F678-4D4B-818C-BEDFE0834725}" type="datetime1">
              <a:rPr lang="fr-FR" smtClean="0"/>
              <a:pPr>
                <a:spcAft>
                  <a:spcPts val="600"/>
                </a:spcAft>
              </a:pPr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97" y="6533788"/>
            <a:ext cx="864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5999" y="6533788"/>
            <a:ext cx="288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B817039C-92D6-4318-BAAD-3C736EB6B634}" type="slidenum">
              <a:rPr lang="fr-FR" smtClean="0"/>
              <a:pPr>
                <a:spcAft>
                  <a:spcPts val="600"/>
                </a:spcAft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4162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00000"/>
          </a:xfrm>
        </p:spPr>
        <p:txBody>
          <a:bodyPr anchor="b">
            <a:normAutofit/>
          </a:bodyPr>
          <a:lstStyle/>
          <a:p>
            <a:pPr>
              <a:spcBef>
                <a:spcPts val="1000"/>
              </a:spcBef>
              <a:buClr>
                <a:schemeClr val="tx2"/>
              </a:buClr>
            </a:pPr>
            <a:r>
              <a:rPr lang="nl-BE" sz="1600" b="0" dirty="0">
                <a:solidFill>
                  <a:schemeClr val="tx1"/>
                </a:solidFill>
              </a:rPr>
              <a:t>Accidentiele aanrijdingen</a:t>
            </a:r>
            <a:endParaRPr lang="fr-FR" sz="16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997" y="6533788"/>
            <a:ext cx="72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7549C29-F678-4D4B-818C-BEDFE0834725}" type="datetime1">
              <a:rPr lang="fr-FR" smtClean="0"/>
              <a:pPr>
                <a:spcAft>
                  <a:spcPts val="600"/>
                </a:spcAft>
              </a:pPr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97" y="6533788"/>
            <a:ext cx="864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5999" y="6533788"/>
            <a:ext cx="288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B817039C-92D6-4318-BAAD-3C736EB6B634}" type="slidenum">
              <a:rPr lang="fr-FR" smtClean="0"/>
              <a:pPr>
                <a:spcAft>
                  <a:spcPts val="600"/>
                </a:spcAft>
              </a:pPr>
              <a:t>19</a:t>
            </a:fld>
            <a:endParaRPr lang="fr-FR"/>
          </a:p>
        </p:txBody>
      </p:sp>
      <p:pic>
        <p:nvPicPr>
          <p:cNvPr id="7" name="Tijdelijke aanduiding voor inhoud 4">
            <a:extLst>
              <a:ext uri="{FF2B5EF4-FFF2-40B4-BE49-F238E27FC236}">
                <a16:creationId xmlns:a16="http://schemas.microsoft.com/office/drawing/2014/main" id="{6D305F80-4A7C-CB29-EAE7-51DE8B96A4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206" y="1453068"/>
            <a:ext cx="3669582" cy="489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724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BD72D07-51A9-2558-226D-176E12CB26B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7137" y="3692325"/>
            <a:ext cx="3365881" cy="316567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8F76AC-8B0D-6C03-CB02-B7EE8BAD9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295" y="1608233"/>
            <a:ext cx="8902477" cy="4297639"/>
          </a:xfrm>
        </p:spPr>
        <p:txBody>
          <a:bodyPr/>
          <a:lstStyle/>
          <a:p>
            <a:r>
              <a:rPr lang="nl-BE" dirty="0"/>
              <a:t>Voorstelling</a:t>
            </a:r>
            <a:r>
              <a:rPr lang="fr-FR" dirty="0"/>
              <a:t> SOCOTEC</a:t>
            </a:r>
          </a:p>
          <a:p>
            <a:r>
              <a:rPr lang="nl-BE" dirty="0"/>
              <a:t>Oorzaken betonschade</a:t>
            </a:r>
          </a:p>
          <a:p>
            <a:r>
              <a:rPr lang="nl-BE" sz="2800" dirty="0"/>
              <a:t>Leidraden, normen en technische voorschriften</a:t>
            </a:r>
          </a:p>
          <a:p>
            <a:r>
              <a:rPr lang="nl-BE" dirty="0"/>
              <a:t>Schadediagnose</a:t>
            </a:r>
          </a:p>
          <a:p>
            <a:r>
              <a:rPr lang="nl-BE" dirty="0"/>
              <a:t>Selectie van herstellingswijze</a:t>
            </a:r>
          </a:p>
          <a:p>
            <a:r>
              <a:rPr lang="nl-BE" dirty="0"/>
              <a:t>Uitvoering van de herstellingen</a:t>
            </a:r>
          </a:p>
          <a:p>
            <a:r>
              <a:rPr lang="nl-BE" dirty="0"/>
              <a:t>Opdracht en Besluit van SOCOTEC</a:t>
            </a:r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285691F-14BF-17AE-87FA-90ECD12C0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EDC5-66A8-4CEC-BF55-9A5FA8C3DB11}" type="datetime1">
              <a:rPr lang="fr-FR" smtClean="0"/>
              <a:t>20/11/2024</a:t>
            </a:fld>
            <a:endParaRPr lang="fr-FR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B8D29B5-20AF-C53F-DF2D-4C6FBBD91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Name of the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A25BD63-6723-6EFD-6910-1E21E037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2</a:t>
            </a:fld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3342F8-AD67-850F-C642-5A9328256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INHOUD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D495770-5A5C-D818-29AA-09E00A870BC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10" name="Forme libre : forme 11">
              <a:extLst>
                <a:ext uri="{FF2B5EF4-FFF2-40B4-BE49-F238E27FC236}">
                  <a16:creationId xmlns:a16="http://schemas.microsoft.com/office/drawing/2014/main" id="{AAF6AF4E-2673-33D6-9CD8-4DA81D76C8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1" name="Espace réservé du texte 4">
              <a:extLst>
                <a:ext uri="{FF2B5EF4-FFF2-40B4-BE49-F238E27FC236}">
                  <a16:creationId xmlns:a16="http://schemas.microsoft.com/office/drawing/2014/main" id="{B189C514-6A9D-3B06-7C05-75D1DB1B586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111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76A393C-278E-6C5F-44F1-B7271A699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422" y="1493554"/>
            <a:ext cx="2605427" cy="1588127"/>
          </a:xfrm>
        </p:spPr>
        <p:txBody>
          <a:bodyPr/>
          <a:lstStyle/>
          <a:p>
            <a:r>
              <a:rPr lang="fr-FR" sz="3200" dirty="0"/>
              <a:t>NORMATIEF KADER</a:t>
            </a:r>
            <a:br>
              <a:rPr lang="fr-FR" dirty="0"/>
            </a:br>
            <a:endParaRPr lang="fr-F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073E01C-40CB-B3E8-323C-D16C92ABD1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1422" y="404025"/>
            <a:ext cx="1245854" cy="1089529"/>
          </a:xfrm>
        </p:spPr>
        <p:txBody>
          <a:bodyPr/>
          <a:lstStyle/>
          <a:p>
            <a:r>
              <a:rPr lang="fr-FR" dirty="0"/>
              <a:t>03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16331A-5347-7EF7-75FA-2FB37338FE18}"/>
              </a:ext>
            </a:extLst>
          </p:cNvPr>
          <p:cNvSpPr txBox="1"/>
          <p:nvPr/>
        </p:nvSpPr>
        <p:spPr>
          <a:xfrm>
            <a:off x="334963" y="5639206"/>
            <a:ext cx="3829074" cy="95410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fr-FR" sz="1400" dirty="0"/>
              <a:t>To change the </a:t>
            </a:r>
            <a:r>
              <a:rPr lang="fr-FR" sz="1400" dirty="0" err="1"/>
              <a:t>color</a:t>
            </a:r>
            <a:r>
              <a:rPr lang="fr-FR" sz="1400" dirty="0"/>
              <a:t> of the </a:t>
            </a:r>
            <a:r>
              <a:rPr lang="fr-FR" sz="1400" dirty="0" err="1"/>
              <a:t>ribbon</a:t>
            </a:r>
            <a:endParaRPr lang="fr-FR" sz="1400" dirty="0"/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Click right outside of the slide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Choose "Format background" in the menu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In the left tab, pick your color</a:t>
            </a:r>
          </a:p>
        </p:txBody>
      </p:sp>
      <p:pic>
        <p:nvPicPr>
          <p:cNvPr id="6" name="Picture Placeholder 5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4FB6111C-0BDF-2CF8-B731-730E3BA4BA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" y="2"/>
            <a:ext cx="12191996" cy="6857998"/>
          </a:xfrm>
        </p:spPr>
      </p:pic>
    </p:spTree>
    <p:extLst>
      <p:ext uri="{BB962C8B-B14F-4D97-AF65-F5344CB8AC3E}">
        <p14:creationId xmlns:p14="http://schemas.microsoft.com/office/powerpoint/2010/main" val="11169637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NORMEN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G0007: Goedkeurings- en certificerings- leidraad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Normenreeks NBN EN 1504 Producten en systemen voor de bescherming en herstelling van betonconstructies. </a:t>
            </a:r>
          </a:p>
          <a:p>
            <a:pPr lvl="1"/>
            <a:r>
              <a:rPr lang="nl-BE" dirty="0"/>
              <a:t>Normenreeks NBN EN 1504-1 definities</a:t>
            </a:r>
          </a:p>
          <a:p>
            <a:pPr lvl="1"/>
            <a:r>
              <a:rPr lang="nl-BE" b="1" dirty="0"/>
              <a:t>Normenreeks NBN EN 1504-2 oppervlaktebeschermingssystemen voor beton</a:t>
            </a:r>
          </a:p>
          <a:p>
            <a:pPr lvl="1"/>
            <a:r>
              <a:rPr lang="nl-BE" b="1" dirty="0"/>
              <a:t>Normenreeks NBN EN 1504-3 constructieve en niet constructieve herstelling</a:t>
            </a:r>
          </a:p>
          <a:p>
            <a:pPr lvl="1"/>
            <a:r>
              <a:rPr lang="nl-BE" dirty="0"/>
              <a:t>Normenreeks NBN EN 1504-4 constructieve hechting</a:t>
            </a:r>
          </a:p>
          <a:p>
            <a:pPr lvl="1"/>
            <a:r>
              <a:rPr lang="nl-BE" b="1" dirty="0"/>
              <a:t>Normenreeks NBN EN 1504-5 injecteren van beton</a:t>
            </a:r>
          </a:p>
          <a:p>
            <a:pPr lvl="1"/>
            <a:r>
              <a:rPr lang="nl-BE" dirty="0"/>
              <a:t>Normenreeks NBN EN 1504-6 verankeren van betonstaal</a:t>
            </a:r>
          </a:p>
          <a:p>
            <a:pPr lvl="1"/>
            <a:r>
              <a:rPr lang="nl-BE" b="1" dirty="0"/>
              <a:t>Normenreeks NBN EN 1504-7 bescherming van wapeningcorrosie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Normenreeks NBN EN 1504-8 kwaliteitsbeheersing en conformiteitsbeoordeling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b="1" dirty="0"/>
              <a:t>Normenreeks NBN EN 1504-9 algemene principes voor het gebruik van producten en systemen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Normenreeks NBN EN 1504-10 gebruik van producten en systemen op de bouwplaats en kwaliteitsbeheersing van het werk</a:t>
            </a:r>
          </a:p>
          <a:p>
            <a:pPr lvl="1"/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965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1" indent="-342900"/>
            <a:r>
              <a:rPr lang="nl-BE" sz="2400" b="1" kern="1200" cap="all" dirty="0">
                <a:solidFill>
                  <a:srgbClr val="005499"/>
                </a:solidFill>
                <a:latin typeface="+mj-lt"/>
                <a:ea typeface="+mj-ea"/>
                <a:cs typeface="+mj-cs"/>
              </a:rPr>
              <a:t>PTV: Technische voorschriften (ter vervanging G007)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PTV BB 562 (NBN EN 1504-2) TV voor oppervlaktebeschermingssystemen</a:t>
            </a:r>
          </a:p>
          <a:p>
            <a:r>
              <a:rPr lang="nl-BE" dirty="0"/>
              <a:t>PTV BB 563 (NBN EN 1504-3) TV voor herstelmortels</a:t>
            </a:r>
          </a:p>
          <a:p>
            <a:r>
              <a:rPr lang="nl-BE" dirty="0"/>
              <a:t>PTV BB 566 (NBN EN 1504-6) TV voor giet-, verankering- en </a:t>
            </a:r>
            <a:r>
              <a:rPr lang="nl-BE" dirty="0" err="1"/>
              <a:t>ondersabelingsmortels</a:t>
            </a:r>
            <a:r>
              <a:rPr lang="nl-BE" dirty="0"/>
              <a:t> op basis van hydraulische bindmiddelen</a:t>
            </a:r>
          </a:p>
          <a:p>
            <a:r>
              <a:rPr lang="nl-BE" dirty="0"/>
              <a:t>PTV BB 567 (NBN EN 1504-7) TV voor wapeningcorrosie</a:t>
            </a:r>
          </a:p>
          <a:p>
            <a:pPr lvl="1"/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55308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1" indent="-342900"/>
            <a:r>
              <a:rPr lang="nl-BE" sz="2400" b="1" kern="1200" cap="all" dirty="0">
                <a:solidFill>
                  <a:srgbClr val="005499"/>
                </a:solidFill>
                <a:latin typeface="+mj-lt"/>
                <a:ea typeface="+mj-ea"/>
                <a:cs typeface="+mj-cs"/>
              </a:rPr>
              <a:t>OVERIGE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400" dirty="0"/>
              <a:t>TRA: TOEPASSINGSREGLEMENTEN</a:t>
            </a:r>
          </a:p>
          <a:p>
            <a:pPr marL="685800" lvl="1">
              <a:buFontTx/>
              <a:buChar char="-"/>
            </a:pPr>
            <a:r>
              <a:rPr lang="nl-BE" dirty="0"/>
              <a:t>TRA BB 562 à 567 TRA voor de </a:t>
            </a:r>
            <a:r>
              <a:rPr lang="nl-BE" dirty="0" err="1"/>
              <a:t>benor</a:t>
            </a:r>
            <a:r>
              <a:rPr lang="nl-BE" dirty="0"/>
              <a:t>-certificatie van producten voor de herstelling en bescherming van beton</a:t>
            </a:r>
          </a:p>
          <a:p>
            <a:pPr marL="685800" lvl="1">
              <a:buFontTx/>
              <a:buChar char="-"/>
            </a:pPr>
            <a:endParaRPr lang="nl-BE" dirty="0"/>
          </a:p>
          <a:p>
            <a:r>
              <a:rPr lang="nl-BE" sz="2400" dirty="0"/>
              <a:t>TV : TECHNISCHE VOORLICHTING BUILDWISE (WTCB)</a:t>
            </a:r>
          </a:p>
          <a:p>
            <a:pPr marL="685800" lvl="1">
              <a:buFontTx/>
              <a:buChar char="-"/>
            </a:pPr>
            <a:r>
              <a:rPr lang="nl-BE" dirty="0"/>
              <a:t>TV 231= Herstellen en bescherming van beton</a:t>
            </a:r>
          </a:p>
          <a:p>
            <a:pPr lvl="1"/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7759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1" indent="-342900"/>
            <a:r>
              <a:rPr lang="nl-BE" sz="2400" b="1" kern="1200" cap="all" dirty="0">
                <a:solidFill>
                  <a:srgbClr val="005499"/>
                </a:solidFill>
                <a:latin typeface="+mj-lt"/>
                <a:ea typeface="+mj-ea"/>
                <a:cs typeface="+mj-cs"/>
              </a:rPr>
              <a:t>CERTIFICATIE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400" b="1" dirty="0"/>
              <a:t>Doel</a:t>
            </a:r>
            <a:r>
              <a:rPr lang="nl-BE" sz="2400" dirty="0"/>
              <a:t> van </a:t>
            </a:r>
            <a:r>
              <a:rPr lang="nl-BE" sz="2400" b="1" dirty="0"/>
              <a:t>BCCA</a:t>
            </a:r>
            <a:r>
              <a:rPr lang="nl-BE" sz="2400" dirty="0"/>
              <a:t> op basis van PTV BB 562/563/566/567 en TRA BB 562 à 567: 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BCCA = </a:t>
            </a:r>
            <a:r>
              <a:rPr lang="nl-BE" sz="2000" dirty="0" err="1"/>
              <a:t>Belgian</a:t>
            </a:r>
            <a:r>
              <a:rPr lang="nl-BE" sz="2000" dirty="0"/>
              <a:t> </a:t>
            </a:r>
            <a:r>
              <a:rPr lang="nl-BE" sz="2000" dirty="0" err="1"/>
              <a:t>construction</a:t>
            </a:r>
            <a:r>
              <a:rPr lang="nl-BE" sz="2000" dirty="0"/>
              <a:t> </a:t>
            </a:r>
            <a:r>
              <a:rPr lang="nl-BE" sz="2000" dirty="0" err="1"/>
              <a:t>certification</a:t>
            </a:r>
            <a:r>
              <a:rPr lang="nl-BE" sz="2000" dirty="0"/>
              <a:t> </a:t>
            </a:r>
            <a:r>
              <a:rPr lang="nl-BE" sz="2000" dirty="0" err="1"/>
              <a:t>association</a:t>
            </a:r>
            <a:r>
              <a:rPr lang="nl-BE" sz="2000" dirty="0"/>
              <a:t>/Belgisch bouwcertificatie organisatie</a:t>
            </a:r>
          </a:p>
          <a:p>
            <a:pPr marL="0" lvl="1" indent="0">
              <a:spcBef>
                <a:spcPts val="1000"/>
              </a:spcBef>
              <a:buClr>
                <a:schemeClr val="tx2"/>
              </a:buClr>
              <a:buNone/>
            </a:pPr>
            <a:r>
              <a:rPr lang="nl-BE" sz="2000" dirty="0">
                <a:sym typeface="Wingdings" panose="05000000000000000000" pitchFamily="2" charset="2"/>
              </a:rPr>
              <a:t> </a:t>
            </a:r>
            <a:r>
              <a:rPr lang="nl-BE" sz="2000" dirty="0"/>
              <a:t>Het vastleggen en het bevestigen door het BCCA dat het herstel- of beschermingsproduct of -systeem voldoet aan de technische voorschriften op basis van:</a:t>
            </a:r>
          </a:p>
          <a:p>
            <a:pPr lvl="1"/>
            <a:r>
              <a:rPr lang="nl-BE" b="1" dirty="0"/>
              <a:t>initiële type proeven (ITT) = prestatietesten op product of systeem</a:t>
            </a:r>
          </a:p>
          <a:p>
            <a:pPr lvl="1"/>
            <a:r>
              <a:rPr lang="nl-BE" b="1" dirty="0"/>
              <a:t>productie controle systeem (FPC) = garanderen van een kwaliteitssysteem</a:t>
            </a:r>
          </a:p>
          <a:p>
            <a:pPr lvl="1"/>
            <a:endParaRPr lang="nl-BE" dirty="0"/>
          </a:p>
          <a:p>
            <a:pPr marL="342900" lvl="1" indent="-342900"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à"/>
            </a:pPr>
            <a:r>
              <a:rPr lang="nl-BE" sz="2000" dirty="0"/>
              <a:t>En dit </a:t>
            </a:r>
            <a:r>
              <a:rPr lang="nl-BE" sz="2000" dirty="0" err="1"/>
              <a:t>tbv</a:t>
            </a:r>
            <a:r>
              <a:rPr lang="nl-BE" sz="2000" dirty="0"/>
              <a:t>. verkrijgen van een </a:t>
            </a:r>
            <a:r>
              <a:rPr lang="nl-BE" sz="2000" b="1" dirty="0" err="1"/>
              <a:t>Benor</a:t>
            </a:r>
            <a:r>
              <a:rPr lang="nl-BE" sz="2000" b="1" dirty="0"/>
              <a:t>-merk</a:t>
            </a:r>
            <a:r>
              <a:rPr lang="nl-BE" sz="2000" dirty="0"/>
              <a:t> voor de herstellings- en beschermingsproducten en  voor de herstellings- en beschermingssystemen voor beton.</a:t>
            </a:r>
          </a:p>
          <a:p>
            <a:pPr marL="342900" lvl="1" indent="-342900"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à"/>
            </a:pPr>
            <a:r>
              <a:rPr lang="nl-BE" sz="2000" dirty="0"/>
              <a:t>Op de website van BCCA kan men een lijst terugvinden van de </a:t>
            </a:r>
            <a:r>
              <a:rPr lang="nl-BE" sz="2000" b="1" dirty="0"/>
              <a:t>firma’s gecertificeerd voor de uitvoering van betonherstellingen</a:t>
            </a:r>
            <a:r>
              <a:rPr lang="nl-BE" sz="2000" dirty="0"/>
              <a:t>.</a:t>
            </a:r>
          </a:p>
          <a:p>
            <a:pPr lvl="1"/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5661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76A393C-278E-6C5F-44F1-B7271A699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422" y="1493554"/>
            <a:ext cx="2822615" cy="1588127"/>
          </a:xfrm>
        </p:spPr>
        <p:txBody>
          <a:bodyPr/>
          <a:lstStyle/>
          <a:p>
            <a:r>
              <a:rPr lang="fr-FR" sz="3200" dirty="0"/>
              <a:t>SCHADE-DIAGNOSE</a:t>
            </a:r>
            <a:br>
              <a:rPr lang="fr-FR" dirty="0"/>
            </a:br>
            <a:endParaRPr lang="fr-F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073E01C-40CB-B3E8-323C-D16C92ABD1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1422" y="404025"/>
            <a:ext cx="1245854" cy="1089529"/>
          </a:xfrm>
        </p:spPr>
        <p:txBody>
          <a:bodyPr/>
          <a:lstStyle/>
          <a:p>
            <a:r>
              <a:rPr lang="fr-FR" dirty="0"/>
              <a:t>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16331A-5347-7EF7-75FA-2FB37338FE18}"/>
              </a:ext>
            </a:extLst>
          </p:cNvPr>
          <p:cNvSpPr txBox="1"/>
          <p:nvPr/>
        </p:nvSpPr>
        <p:spPr>
          <a:xfrm>
            <a:off x="334963" y="5639206"/>
            <a:ext cx="3829074" cy="95410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fr-FR" sz="1400" dirty="0"/>
              <a:t>To change the </a:t>
            </a:r>
            <a:r>
              <a:rPr lang="fr-FR" sz="1400" dirty="0" err="1"/>
              <a:t>color</a:t>
            </a:r>
            <a:r>
              <a:rPr lang="fr-FR" sz="1400" dirty="0"/>
              <a:t> of the </a:t>
            </a:r>
            <a:r>
              <a:rPr lang="fr-FR" sz="1400" dirty="0" err="1"/>
              <a:t>ribbon</a:t>
            </a:r>
            <a:endParaRPr lang="fr-FR" sz="1400" dirty="0"/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Click right outside of the slide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Choose "Format background" in the menu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In the left tab, pick your color</a:t>
            </a:r>
          </a:p>
        </p:txBody>
      </p:sp>
      <p:pic>
        <p:nvPicPr>
          <p:cNvPr id="6" name="Picture Placeholder 5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4FB6111C-0BDF-2CF8-B731-730E3BA4BA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" y="2"/>
            <a:ext cx="12191996" cy="6857998"/>
          </a:xfrm>
        </p:spPr>
      </p:pic>
    </p:spTree>
    <p:extLst>
      <p:ext uri="{BB962C8B-B14F-4D97-AF65-F5344CB8AC3E}">
        <p14:creationId xmlns:p14="http://schemas.microsoft.com/office/powerpoint/2010/main" val="157945910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OVERZICHT AANPAK </a:t>
            </a:r>
            <a:r>
              <a:rPr lang="fr-FR" dirty="0"/>
              <a:t>SCHADEDIAGNOSE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9" y="1441579"/>
            <a:ext cx="11519999" cy="4680000"/>
          </a:xfrm>
        </p:spPr>
        <p:txBody>
          <a:bodyPr/>
          <a:lstStyle/>
          <a:p>
            <a:pPr marL="457200" lvl="1" indent="-457200">
              <a:spcBef>
                <a:spcPts val="10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nl-BE" sz="2000" b="1" dirty="0"/>
              <a:t>Vooronderzoek</a:t>
            </a:r>
          </a:p>
          <a:p>
            <a:pPr marL="457200" lvl="1" indent="-457200">
              <a:spcBef>
                <a:spcPts val="1000"/>
              </a:spcBef>
              <a:buClr>
                <a:schemeClr val="tx2"/>
              </a:buClr>
              <a:buFont typeface="+mj-lt"/>
              <a:buAutoNum type="arabicPeriod"/>
            </a:pPr>
            <a:endParaRPr lang="nl-BE" sz="2000" dirty="0"/>
          </a:p>
          <a:p>
            <a:pPr marL="457200" lvl="1" indent="-457200">
              <a:spcBef>
                <a:spcPts val="10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nl-BE" sz="2000" b="1" dirty="0"/>
              <a:t>Basisonderzoek</a:t>
            </a:r>
          </a:p>
          <a:p>
            <a:pPr marL="457200" lvl="1" indent="-457200">
              <a:spcBef>
                <a:spcPts val="1000"/>
              </a:spcBef>
              <a:buClr>
                <a:schemeClr val="tx2"/>
              </a:buClr>
              <a:buFont typeface="+mj-lt"/>
              <a:buAutoNum type="arabicPeriod"/>
            </a:pPr>
            <a:endParaRPr lang="nl-BE" sz="2000" b="1" dirty="0"/>
          </a:p>
          <a:p>
            <a:pPr marL="457200" lvl="1" indent="-457200">
              <a:spcBef>
                <a:spcPts val="1000"/>
              </a:spcBef>
              <a:buClr>
                <a:schemeClr val="tx2"/>
              </a:buClr>
              <a:buFont typeface="+mj-lt"/>
              <a:buAutoNum type="arabicPeriod"/>
            </a:pPr>
            <a:r>
              <a:rPr lang="nl-BE" sz="2000" b="1" dirty="0"/>
              <a:t>Aanvullende onderzoeken</a:t>
            </a:r>
          </a:p>
          <a:p>
            <a:pPr marL="457200" lvl="1" indent="-457200">
              <a:spcBef>
                <a:spcPts val="1000"/>
              </a:spcBef>
              <a:buClr>
                <a:schemeClr val="tx2"/>
              </a:buClr>
              <a:buFont typeface="+mj-lt"/>
              <a:buAutoNum type="arabicPeriod"/>
            </a:pPr>
            <a:endParaRPr lang="nl-BE" sz="2000" b="1" dirty="0"/>
          </a:p>
          <a:p>
            <a:pPr marL="0" lvl="1" indent="0">
              <a:spcBef>
                <a:spcPts val="1000"/>
              </a:spcBef>
              <a:buClr>
                <a:schemeClr val="tx2"/>
              </a:buClr>
              <a:buNone/>
            </a:pPr>
            <a:endParaRPr lang="nl-BE" sz="2000" b="1" dirty="0"/>
          </a:p>
          <a:p>
            <a:pPr marL="0" lvl="1" indent="0">
              <a:spcBef>
                <a:spcPts val="1000"/>
              </a:spcBef>
              <a:buClr>
                <a:schemeClr val="tx2"/>
              </a:buClr>
              <a:buNone/>
            </a:pPr>
            <a:endParaRPr lang="nl-BE" sz="2000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647AE13-08A7-251F-3EC6-053BE900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183D2-5166-46CD-A9F1-91FF93E33EFA}" type="datetime1">
              <a:rPr lang="fr-FR" smtClean="0"/>
              <a:t>20/11/2024</a:t>
            </a:fld>
            <a:endParaRPr lang="fr-FR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26006F-C5F1-1DB3-19A6-F34A60AEC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BDE4B4D-41BB-BF4C-39FD-36250768A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799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1. SCHADEDIAGNOSE – VOORONDERZOEK </a:t>
            </a:r>
            <a:br>
              <a:rPr lang="fr-FR" dirty="0"/>
            </a:br>
            <a:r>
              <a:rPr lang="fr-FR" dirty="0"/>
              <a:t>    AANPAK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Ontwerpstudie en –plannen</a:t>
            </a:r>
          </a:p>
          <a:p>
            <a:r>
              <a:rPr lang="nl-BE" dirty="0"/>
              <a:t>Bouwjaar en voorgeschiedenis gebouw</a:t>
            </a:r>
          </a:p>
          <a:p>
            <a:r>
              <a:rPr lang="nl-BE" dirty="0"/>
              <a:t>Omgevingsomstandigheden van het gebouw </a:t>
            </a:r>
          </a:p>
          <a:p>
            <a:r>
              <a:rPr lang="nl-BE" dirty="0"/>
              <a:t>Visuele inspectie van de schadetoestand gebouw met aandacht voor:</a:t>
            </a:r>
          </a:p>
          <a:p>
            <a:pPr lvl="1"/>
            <a:r>
              <a:rPr lang="nl-BE" dirty="0"/>
              <a:t>     uitzicht van het betonoppervlakte</a:t>
            </a:r>
          </a:p>
          <a:p>
            <a:pPr lvl="1"/>
            <a:r>
              <a:rPr lang="nl-BE" dirty="0"/>
              <a:t>     verkleuringen van het betonoppervlakte</a:t>
            </a:r>
          </a:p>
          <a:p>
            <a:pPr lvl="1"/>
            <a:r>
              <a:rPr lang="nl-BE" dirty="0"/>
              <a:t>     beschadiging van de cementhuid</a:t>
            </a:r>
          </a:p>
          <a:p>
            <a:pPr lvl="1"/>
            <a:r>
              <a:rPr lang="nl-BE" dirty="0"/>
              <a:t>     loszittend beton</a:t>
            </a:r>
          </a:p>
          <a:p>
            <a:pPr lvl="1"/>
            <a:r>
              <a:rPr lang="nl-BE" dirty="0"/>
              <a:t>     scheurvorming</a:t>
            </a:r>
          </a:p>
          <a:p>
            <a:pPr lvl="1"/>
            <a:r>
              <a:rPr lang="nl-BE" dirty="0"/>
              <a:t>     blootliggende gecorrodeerde wapening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997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1. SCHADEDIAGNOSE – VOORONDERZOEK </a:t>
            </a:r>
            <a:br>
              <a:rPr lang="fr-FR" dirty="0"/>
            </a:br>
            <a:r>
              <a:rPr lang="fr-FR" dirty="0"/>
              <a:t>    INHOUD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1" y="1441579"/>
            <a:ext cx="11519999" cy="4680000"/>
          </a:xfrm>
        </p:spPr>
        <p:txBody>
          <a:bodyPr/>
          <a:lstStyle/>
          <a:p>
            <a:r>
              <a:rPr lang="nl-BE" dirty="0"/>
              <a:t>Eerste inschatting </a:t>
            </a:r>
            <a:r>
              <a:rPr lang="nl-BE" b="1" dirty="0"/>
              <a:t>dringendheid</a:t>
            </a:r>
            <a:r>
              <a:rPr lang="nl-BE" dirty="0"/>
              <a:t> van de nodige te nemen actie naar betonherstellingen</a:t>
            </a:r>
          </a:p>
          <a:p>
            <a:r>
              <a:rPr lang="nl-BE" b="1" dirty="0"/>
              <a:t>Schadetoestand</a:t>
            </a:r>
            <a:r>
              <a:rPr lang="nl-BE" dirty="0"/>
              <a:t> gebouw: het kennen van de omstandigheden waarin de werkzaamheden kunnen gebeuren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956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 SCHADEDIAGNOSE – </a:t>
            </a:r>
            <a:r>
              <a:rPr lang="fr-FR" dirty="0" err="1"/>
              <a:t>basisonderzoek</a:t>
            </a:r>
            <a:br>
              <a:rPr lang="fr-FR" dirty="0"/>
            </a:br>
            <a:r>
              <a:rPr lang="fr-FR" dirty="0"/>
              <a:t>    AANPAK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9" y="1469571"/>
            <a:ext cx="6030077" cy="4680000"/>
          </a:xfrm>
        </p:spPr>
        <p:txBody>
          <a:bodyPr/>
          <a:lstStyle/>
          <a:p>
            <a:r>
              <a:rPr lang="nl-BE" dirty="0"/>
              <a:t>Sonderen van alle betonoppervlakte door afhameren </a:t>
            </a:r>
            <a:r>
              <a:rPr lang="nl-BE" dirty="0" err="1"/>
              <a:t>tbv</a:t>
            </a:r>
            <a:r>
              <a:rPr lang="nl-BE" dirty="0"/>
              <a:t>. detecteren van de zones die hol klinken en dus beschadigd zijn.</a:t>
            </a:r>
          </a:p>
          <a:p>
            <a:r>
              <a:rPr lang="nl-BE" dirty="0"/>
              <a:t>Bepaling terugslagwaarde van de beton (</a:t>
            </a:r>
            <a:r>
              <a:rPr lang="nl-BE" dirty="0" err="1"/>
              <a:t>sclerometer</a:t>
            </a:r>
            <a:r>
              <a:rPr lang="nl-BE" dirty="0"/>
              <a:t>).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29</a:t>
            </a:fld>
            <a:endParaRPr lang="fr-FR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BE31EBC0-F08B-41D2-9511-97AFCF52A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626" y="554961"/>
            <a:ext cx="4039655" cy="4039655"/>
          </a:xfrm>
          <a:prstGeom prst="rect">
            <a:avLst/>
          </a:prstGeom>
        </p:spPr>
      </p:pic>
      <p:pic>
        <p:nvPicPr>
          <p:cNvPr id="7" name="Tijdelijke aanduiding voor inhoud 8">
            <a:extLst>
              <a:ext uri="{FF2B5EF4-FFF2-40B4-BE49-F238E27FC236}">
                <a16:creationId xmlns:a16="http://schemas.microsoft.com/office/drawing/2014/main" id="{43A24D29-A174-059C-1AF3-9C7D45B99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0" y="3477059"/>
            <a:ext cx="3657689" cy="287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63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1CA9BAB-2528-CE57-3640-BB53F7319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3199095"/>
            <a:ext cx="4488964" cy="701731"/>
          </a:xfrm>
        </p:spPr>
        <p:txBody>
          <a:bodyPr/>
          <a:lstStyle/>
          <a:p>
            <a:r>
              <a:rPr lang="fr-FR" dirty="0" err="1"/>
              <a:t>Voorstelling</a:t>
            </a:r>
            <a:r>
              <a:rPr lang="fr-FR" dirty="0"/>
              <a:t> SOCOTEC 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86E48D05-19C7-1316-8337-22C1ABE87B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/>
              <a:t>Ing</a:t>
            </a:r>
            <a:r>
              <a:rPr lang="fr-FR" dirty="0"/>
              <a:t>. I. </a:t>
            </a:r>
            <a:r>
              <a:rPr lang="fr-FR" dirty="0" err="1"/>
              <a:t>Valaert</a:t>
            </a:r>
            <a:endParaRPr lang="fr-FR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1003DD1-D82A-C33C-2481-4B9F78B4CF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2339470"/>
            <a:ext cx="1210588" cy="1089529"/>
          </a:xfrm>
        </p:spPr>
        <p:txBody>
          <a:bodyPr/>
          <a:lstStyle/>
          <a:p>
            <a:r>
              <a:rPr lang="fr-FR" dirty="0"/>
              <a:t>01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E4E0ED-03B0-07DB-E4ED-5AB007061B2C}"/>
              </a:ext>
            </a:extLst>
          </p:cNvPr>
          <p:cNvSpPr txBox="1"/>
          <p:nvPr/>
        </p:nvSpPr>
        <p:spPr>
          <a:xfrm>
            <a:off x="12542203" y="0"/>
            <a:ext cx="3829074" cy="95410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fr-FR" sz="1400" dirty="0"/>
              <a:t>To change the </a:t>
            </a:r>
            <a:r>
              <a:rPr lang="fr-FR" sz="1400" dirty="0" err="1"/>
              <a:t>color</a:t>
            </a:r>
            <a:r>
              <a:rPr lang="fr-FR" sz="1400" dirty="0"/>
              <a:t> of the </a:t>
            </a:r>
            <a:r>
              <a:rPr lang="fr-FR" sz="1400" dirty="0" err="1"/>
              <a:t>ribbon</a:t>
            </a:r>
            <a:endParaRPr lang="fr-FR" sz="1400" dirty="0"/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Click right outside of the slide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Choose "Format background" in the menu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In the left tab, pick your color</a:t>
            </a:r>
          </a:p>
        </p:txBody>
      </p:sp>
      <p:pic>
        <p:nvPicPr>
          <p:cNvPr id="6" name="Picture Placeholder 5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44D9DB87-4997-31AF-3936-D26B40C41C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5152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 SCHADEDIAGNOSE – BASISONDERZOEK</a:t>
            </a:r>
            <a:br>
              <a:rPr lang="fr-FR" dirty="0"/>
            </a:br>
            <a:r>
              <a:rPr lang="fr-FR" dirty="0"/>
              <a:t>    AANPAK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9" y="1469571"/>
            <a:ext cx="6030077" cy="4680000"/>
          </a:xfrm>
        </p:spPr>
        <p:txBody>
          <a:bodyPr/>
          <a:lstStyle/>
          <a:p>
            <a:r>
              <a:rPr lang="nl-BE" dirty="0"/>
              <a:t>Bepaling van de betondekkingen en wapening (pachometer)</a:t>
            </a:r>
          </a:p>
          <a:p>
            <a:r>
              <a:rPr lang="nl-BE" dirty="0"/>
              <a:t>Bepaling van de carbonatiediepte (</a:t>
            </a:r>
            <a:r>
              <a:rPr lang="nl-BE" dirty="0" err="1"/>
              <a:t>fenolftaleine</a:t>
            </a:r>
            <a:r>
              <a:rPr lang="nl-BE" dirty="0"/>
              <a:t> = paarse verkleuring van de niet </a:t>
            </a:r>
            <a:r>
              <a:rPr lang="nl-BE" dirty="0" err="1"/>
              <a:t>gecarbonateerde</a:t>
            </a:r>
            <a:r>
              <a:rPr lang="nl-BE" dirty="0"/>
              <a:t> beton met PH &gt; 9,5)</a:t>
            </a:r>
          </a:p>
          <a:p>
            <a:r>
              <a:rPr lang="nl-BE" dirty="0"/>
              <a:t>Bepaling van de chloridegehalte (analyse betonmonsters).</a:t>
            </a:r>
          </a:p>
          <a:p>
            <a:r>
              <a:rPr lang="nl-BE" dirty="0"/>
              <a:t>Scheurmetingen.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30</a:t>
            </a:fld>
            <a:endParaRPr lang="fr-FR"/>
          </a:p>
        </p:txBody>
      </p:sp>
      <p:pic>
        <p:nvPicPr>
          <p:cNvPr id="9" name="Tijdelijke aanduiding voor inhoud 4">
            <a:extLst>
              <a:ext uri="{FF2B5EF4-FFF2-40B4-BE49-F238E27FC236}">
                <a16:creationId xmlns:a16="http://schemas.microsoft.com/office/drawing/2014/main" id="{014C77B5-90AA-4090-EC77-FAE4232AD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34" y="1085354"/>
            <a:ext cx="5362603" cy="320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3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 SCHADEDIAGNOSE – BASISONDERZOEK</a:t>
            </a:r>
            <a:br>
              <a:rPr lang="fr-FR" dirty="0"/>
            </a:br>
            <a:r>
              <a:rPr lang="fr-FR" dirty="0"/>
              <a:t>    AANPAK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9" y="1469571"/>
            <a:ext cx="6030077" cy="4680000"/>
          </a:xfrm>
        </p:spPr>
        <p:txBody>
          <a:bodyPr/>
          <a:lstStyle/>
          <a:p>
            <a:r>
              <a:rPr lang="nl-BE" dirty="0"/>
              <a:t>Bepaling van de carbonatiediepte (</a:t>
            </a:r>
            <a:r>
              <a:rPr lang="nl-BE" dirty="0" err="1"/>
              <a:t>fenolftaleine</a:t>
            </a:r>
            <a:r>
              <a:rPr lang="nl-BE" dirty="0"/>
              <a:t> = paarse verkleuring van de niet </a:t>
            </a:r>
            <a:r>
              <a:rPr lang="nl-BE" dirty="0" err="1"/>
              <a:t>gecarbonateerde</a:t>
            </a:r>
            <a:r>
              <a:rPr lang="nl-BE" dirty="0"/>
              <a:t> beton met PH &gt; 9,5)</a:t>
            </a:r>
          </a:p>
          <a:p>
            <a:r>
              <a:rPr lang="nl-BE" dirty="0"/>
              <a:t>Bepaling van de chloridegehalte (analyse betonmonsters).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31</a:t>
            </a:fld>
            <a:endParaRPr lang="fr-FR"/>
          </a:p>
        </p:txBody>
      </p:sp>
      <p:pic>
        <p:nvPicPr>
          <p:cNvPr id="9" name="Tijdelijke aanduiding voor inhoud 4">
            <a:extLst>
              <a:ext uri="{FF2B5EF4-FFF2-40B4-BE49-F238E27FC236}">
                <a16:creationId xmlns:a16="http://schemas.microsoft.com/office/drawing/2014/main" id="{014C77B5-90AA-4090-EC77-FAE4232AD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9295" y="815125"/>
            <a:ext cx="4287818" cy="3209558"/>
          </a:xfrm>
          <a:prstGeom prst="rect">
            <a:avLst/>
          </a:prstGeom>
        </p:spPr>
      </p:pic>
      <p:pic>
        <p:nvPicPr>
          <p:cNvPr id="4" name="Tijdelijke aanduiding voor inhoud 10">
            <a:extLst>
              <a:ext uri="{FF2B5EF4-FFF2-40B4-BE49-F238E27FC236}">
                <a16:creationId xmlns:a16="http://schemas.microsoft.com/office/drawing/2014/main" id="{E54AC6E4-8D2C-C9C3-34BA-81FB5BB08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7" y="3550768"/>
            <a:ext cx="5491474" cy="29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55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 SCHADEDIAGNOSE – BASISONDERRZOEK</a:t>
            </a:r>
            <a:br>
              <a:rPr lang="fr-FR" dirty="0"/>
            </a:br>
            <a:r>
              <a:rPr lang="fr-FR" dirty="0"/>
              <a:t>    AANPAK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9" y="1469571"/>
            <a:ext cx="6030077" cy="4680000"/>
          </a:xfrm>
        </p:spPr>
        <p:txBody>
          <a:bodyPr/>
          <a:lstStyle/>
          <a:p>
            <a:r>
              <a:rPr lang="nl-BE" dirty="0"/>
              <a:t>Scheurmetingen.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32</a:t>
            </a:fld>
            <a:endParaRPr lang="fr-FR"/>
          </a:p>
        </p:txBody>
      </p:sp>
      <p:pic>
        <p:nvPicPr>
          <p:cNvPr id="9" name="Tijdelijke aanduiding voor inhoud 4">
            <a:extLst>
              <a:ext uri="{FF2B5EF4-FFF2-40B4-BE49-F238E27FC236}">
                <a16:creationId xmlns:a16="http://schemas.microsoft.com/office/drawing/2014/main" id="{014C77B5-90AA-4090-EC77-FAE4232AD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8286" y="1179019"/>
            <a:ext cx="4766156" cy="47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72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 SCHADEDIAGNOSE – BASISONDERZOEK</a:t>
            </a:r>
            <a:br>
              <a:rPr lang="fr-FR" dirty="0"/>
            </a:br>
            <a:r>
              <a:rPr lang="fr-FR" dirty="0"/>
              <a:t>    DOEL EN AANDACHTSPUNTEN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Tbv</a:t>
            </a:r>
            <a:r>
              <a:rPr lang="nl-BE" dirty="0"/>
              <a:t>. opmaak schadediagnose</a:t>
            </a:r>
          </a:p>
          <a:p>
            <a:r>
              <a:rPr lang="nl-BE" dirty="0"/>
              <a:t>De aangehaalde basisproeven zijn zeer doordacht uit te voeren</a:t>
            </a:r>
          </a:p>
          <a:p>
            <a:r>
              <a:rPr lang="nl-BE" dirty="0"/>
              <a:t>Zowel op zones met veel als met weinig tot geen zichtbare schade </a:t>
            </a:r>
            <a:r>
              <a:rPr lang="nl-BE" dirty="0" err="1"/>
              <a:t>tbv</a:t>
            </a:r>
            <a:r>
              <a:rPr lang="nl-BE" dirty="0"/>
              <a:t>. verkrijgen van een globaal beeld van de huidige aangetaste toestand van het gebouw of van een betonnen constructie. </a:t>
            </a:r>
          </a:p>
          <a:p>
            <a:r>
              <a:rPr lang="nl-BE" dirty="0"/>
              <a:t>Immers waar geen zichtbare schade werd vastgesteld is eveneens het risico op toekomstige schade te onderzoeken.</a:t>
            </a:r>
          </a:p>
          <a:p>
            <a:r>
              <a:rPr lang="nl-BE" dirty="0"/>
              <a:t>Waar het beton aan het zicht onttrokken is door gevelbekledingen, vloer- en plafondafwerkingen, plantengroei, obstakels,…. moet nagegaan worden of een volledige beoordeling mogelijk is zonder deze te verwijderen.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0097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0982033" cy="900000"/>
          </a:xfrm>
        </p:spPr>
        <p:txBody>
          <a:bodyPr/>
          <a:lstStyle/>
          <a:p>
            <a:r>
              <a:rPr lang="fr-FR" dirty="0"/>
              <a:t>3. SCHADEDIAGNOSE – AANVULLENDE ONDERZOEKEN / PROEVEN</a:t>
            </a:r>
            <a:br>
              <a:rPr lang="fr-FR" dirty="0"/>
            </a:br>
            <a:r>
              <a:rPr lang="fr-FR" dirty="0"/>
              <a:t>    AANPAK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Ultrasoon onderzoek (controle </a:t>
            </a:r>
            <a:r>
              <a:rPr lang="nl-BE" b="1" dirty="0"/>
              <a:t>homogeniteit</a:t>
            </a:r>
            <a:r>
              <a:rPr lang="nl-BE" dirty="0"/>
              <a:t> van het beton)</a:t>
            </a:r>
          </a:p>
          <a:p>
            <a:r>
              <a:rPr lang="nl-BE" dirty="0"/>
              <a:t>Drukproeven ter bepaling van de </a:t>
            </a:r>
            <a:r>
              <a:rPr lang="nl-BE" b="1" dirty="0"/>
              <a:t>druksterkte</a:t>
            </a:r>
          </a:p>
          <a:p>
            <a:r>
              <a:rPr lang="nl-BE" dirty="0"/>
              <a:t>Hechtingsproeven ter bepaling van de </a:t>
            </a:r>
            <a:r>
              <a:rPr lang="nl-BE" b="1" dirty="0"/>
              <a:t>hechtsterkte</a:t>
            </a:r>
          </a:p>
          <a:p>
            <a:r>
              <a:rPr lang="nl-BE" dirty="0"/>
              <a:t>Bepaling van de </a:t>
            </a:r>
            <a:r>
              <a:rPr lang="nl-BE" b="1" dirty="0"/>
              <a:t>volume-massa</a:t>
            </a:r>
          </a:p>
          <a:p>
            <a:r>
              <a:rPr lang="nl-BE" dirty="0"/>
              <a:t>Petrografische proeven op </a:t>
            </a:r>
            <a:r>
              <a:rPr lang="nl-BE" b="1" dirty="0"/>
              <a:t>granulaten</a:t>
            </a:r>
          </a:p>
          <a:p>
            <a:r>
              <a:rPr lang="nl-BE" b="1" dirty="0"/>
              <a:t>Scheikundige</a:t>
            </a:r>
            <a:r>
              <a:rPr lang="nl-BE" dirty="0"/>
              <a:t> analyses</a:t>
            </a:r>
          </a:p>
          <a:p>
            <a:r>
              <a:rPr lang="nl-BE" dirty="0"/>
              <a:t>….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34</a:t>
            </a:fld>
            <a:endParaRPr lang="fr-FR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E74E8086-EB4C-79A2-086B-6125F8418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909" y="1469571"/>
            <a:ext cx="3456508" cy="2306139"/>
          </a:xfrm>
          <a:prstGeom prst="rect">
            <a:avLst/>
          </a:prstGeom>
        </p:spPr>
      </p:pic>
      <p:pic>
        <p:nvPicPr>
          <p:cNvPr id="7" name="Tijdelijke aanduiding voor inhoud 4">
            <a:extLst>
              <a:ext uri="{FF2B5EF4-FFF2-40B4-BE49-F238E27FC236}">
                <a16:creationId xmlns:a16="http://schemas.microsoft.com/office/drawing/2014/main" id="{2A1130D2-0DA6-FDC2-DB00-AF850BA64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523" y="2652351"/>
            <a:ext cx="2911077" cy="3881437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05BDB053-C3A5-A3A9-05E5-39BBD8F8C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909" y="4016628"/>
            <a:ext cx="3456508" cy="251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19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 SCHADEDIAGNOSE – AANVULLENDE ONDERZOEKEN / PROEVEN</a:t>
            </a:r>
            <a:br>
              <a:rPr lang="fr-FR" dirty="0"/>
            </a:br>
            <a:r>
              <a:rPr lang="fr-FR" dirty="0"/>
              <a:t>    DOEL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De bevindingen uit een basisonderzoek is meestal voldoende om tot een gedetailleerde gerapporteerde schadediagnose te komen die kan voorgelegd worden aan een gespecialiseerde firma.</a:t>
            </a:r>
          </a:p>
          <a:p>
            <a:r>
              <a:rPr lang="nl-BE" dirty="0"/>
              <a:t>Er kan alsnog geopteerd worden om aanvullende onderzoeken te laten doen </a:t>
            </a:r>
            <a:r>
              <a:rPr lang="nl-BE" dirty="0" err="1"/>
              <a:t>tbv</a:t>
            </a:r>
            <a:r>
              <a:rPr lang="nl-BE" dirty="0"/>
              <a:t>. grondiger schadediagnose.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D000-EBC1-4F87-BC5C-60E8BF0CF4C1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2925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76A393C-278E-6C5F-44F1-B7271A699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468" y="1757083"/>
            <a:ext cx="3294792" cy="1865126"/>
          </a:xfrm>
        </p:spPr>
        <p:txBody>
          <a:bodyPr/>
          <a:lstStyle/>
          <a:p>
            <a:r>
              <a:rPr lang="fr-FR" sz="3200" dirty="0"/>
              <a:t>SELECTIE HERSTELLINGS-</a:t>
            </a:r>
            <a:br>
              <a:rPr lang="fr-FR" sz="3200" dirty="0"/>
            </a:br>
            <a:r>
              <a:rPr lang="fr-FR" sz="3200" dirty="0"/>
              <a:t>WIJZE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073E01C-40CB-B3E8-323C-D16C92ABD1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1422" y="404025"/>
            <a:ext cx="1245854" cy="1089529"/>
          </a:xfrm>
        </p:spPr>
        <p:txBody>
          <a:bodyPr/>
          <a:lstStyle/>
          <a:p>
            <a:r>
              <a:rPr lang="fr-FR" dirty="0"/>
              <a:t>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16331A-5347-7EF7-75FA-2FB37338FE18}"/>
              </a:ext>
            </a:extLst>
          </p:cNvPr>
          <p:cNvSpPr txBox="1"/>
          <p:nvPr/>
        </p:nvSpPr>
        <p:spPr>
          <a:xfrm>
            <a:off x="334963" y="5639206"/>
            <a:ext cx="3829074" cy="95410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fr-FR" sz="1400" dirty="0"/>
              <a:t>To change the </a:t>
            </a:r>
            <a:r>
              <a:rPr lang="fr-FR" sz="1400" dirty="0" err="1"/>
              <a:t>color</a:t>
            </a:r>
            <a:r>
              <a:rPr lang="fr-FR" sz="1400" dirty="0"/>
              <a:t> of the </a:t>
            </a:r>
            <a:r>
              <a:rPr lang="fr-FR" sz="1400" dirty="0" err="1"/>
              <a:t>ribbon</a:t>
            </a:r>
            <a:endParaRPr lang="fr-FR" sz="1400" dirty="0"/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Click right outside of the slide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Choose "Format background" in the menu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In the left tab, pick your color</a:t>
            </a:r>
          </a:p>
        </p:txBody>
      </p:sp>
      <p:pic>
        <p:nvPicPr>
          <p:cNvPr id="6" name="Picture Placeholder 5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4FB6111C-0BDF-2CF8-B731-730E3BA4BA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" y="2"/>
            <a:ext cx="12191996" cy="6857998"/>
          </a:xfrm>
        </p:spPr>
      </p:pic>
    </p:spTree>
    <p:extLst>
      <p:ext uri="{BB962C8B-B14F-4D97-AF65-F5344CB8AC3E}">
        <p14:creationId xmlns:p14="http://schemas.microsoft.com/office/powerpoint/2010/main" val="237162526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SELECTIE </a:t>
            </a:r>
            <a:r>
              <a:rPr lang="nl-BE" dirty="0" err="1"/>
              <a:t>BetonherstelliNgsproducten</a:t>
            </a:r>
            <a:r>
              <a:rPr lang="nl-BE" dirty="0"/>
              <a:t> EN –SYSTEMEN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/>
              <a:t>Herstelmortels</a:t>
            </a:r>
            <a:r>
              <a:rPr lang="en-US" b="1" u="sng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err="1"/>
              <a:t>Herstelmortels</a:t>
            </a:r>
            <a:r>
              <a:rPr lang="en-US" dirty="0"/>
              <a:t> op basis van </a:t>
            </a:r>
            <a:r>
              <a:rPr lang="en-US" dirty="0" err="1"/>
              <a:t>hydraulische</a:t>
            </a:r>
            <a:r>
              <a:rPr lang="en-US" dirty="0"/>
              <a:t> </a:t>
            </a:r>
            <a:r>
              <a:rPr lang="en-US" dirty="0" err="1"/>
              <a:t>bindmiddelen</a:t>
            </a:r>
            <a:r>
              <a:rPr lang="en-US" dirty="0"/>
              <a:t> (PTV 563: CC-</a:t>
            </a:r>
            <a:r>
              <a:rPr lang="en-US" dirty="0" err="1"/>
              <a:t>mortel</a:t>
            </a:r>
            <a:r>
              <a:rPr lang="en-US" dirty="0"/>
              <a:t>, PCC-</a:t>
            </a:r>
            <a:r>
              <a:rPr lang="en-US" dirty="0" err="1"/>
              <a:t>mortel</a:t>
            </a:r>
            <a:r>
              <a:rPr lang="en-US" dirty="0"/>
              <a:t>)          </a:t>
            </a:r>
          </a:p>
          <a:p>
            <a:pPr lvl="1"/>
            <a:r>
              <a:rPr lang="en-US" dirty="0" err="1"/>
              <a:t>Harsgebonden</a:t>
            </a:r>
            <a:r>
              <a:rPr lang="en-US" dirty="0"/>
              <a:t> </a:t>
            </a:r>
            <a:r>
              <a:rPr lang="en-US" dirty="0" err="1"/>
              <a:t>herstelmortels</a:t>
            </a:r>
            <a:r>
              <a:rPr lang="en-US" dirty="0"/>
              <a:t> (</a:t>
            </a:r>
            <a:r>
              <a:rPr lang="en-US" dirty="0" err="1"/>
              <a:t>organische</a:t>
            </a:r>
            <a:r>
              <a:rPr lang="en-US" dirty="0"/>
              <a:t> </a:t>
            </a:r>
            <a:r>
              <a:rPr lang="en-US" dirty="0" err="1"/>
              <a:t>bindmiddelen</a:t>
            </a:r>
            <a:r>
              <a:rPr lang="en-US" dirty="0"/>
              <a:t>) (PTV 563: PC-</a:t>
            </a:r>
            <a:r>
              <a:rPr lang="en-US" dirty="0" err="1"/>
              <a:t>mortel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Criteria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herstelmortels</a:t>
            </a:r>
            <a:r>
              <a:rPr lang="en-US" dirty="0"/>
              <a:t>:</a:t>
            </a:r>
          </a:p>
          <a:p>
            <a:pPr lvl="2"/>
            <a:r>
              <a:rPr lang="en-US" dirty="0" err="1"/>
              <a:t>Klasse</a:t>
            </a:r>
            <a:r>
              <a:rPr lang="en-US" dirty="0"/>
              <a:t> R1 </a:t>
            </a:r>
            <a:r>
              <a:rPr lang="en-US" dirty="0" err="1"/>
              <a:t>en</a:t>
            </a:r>
            <a:r>
              <a:rPr lang="en-US" dirty="0"/>
              <a:t> R2: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structureel</a:t>
            </a:r>
            <a:r>
              <a:rPr lang="en-US" dirty="0"/>
              <a:t> </a:t>
            </a:r>
            <a:r>
              <a:rPr lang="en-US" dirty="0" err="1"/>
              <a:t>ifv</a:t>
            </a:r>
            <a:r>
              <a:rPr lang="en-US" dirty="0"/>
              <a:t>. </a:t>
            </a:r>
            <a:r>
              <a:rPr lang="en-US" dirty="0" err="1"/>
              <a:t>druksterkte</a:t>
            </a:r>
            <a:endParaRPr lang="en-US" sz="2000" dirty="0"/>
          </a:p>
          <a:p>
            <a:pPr lvl="2"/>
            <a:r>
              <a:rPr lang="en-US" sz="1600" dirty="0" err="1"/>
              <a:t>Klasse</a:t>
            </a:r>
            <a:r>
              <a:rPr lang="en-US" sz="1600" dirty="0"/>
              <a:t> R3 </a:t>
            </a:r>
            <a:r>
              <a:rPr lang="en-US" sz="1600" dirty="0" err="1"/>
              <a:t>en</a:t>
            </a:r>
            <a:r>
              <a:rPr lang="en-US" sz="1600" dirty="0"/>
              <a:t> R4: </a:t>
            </a:r>
            <a:r>
              <a:rPr lang="en-US" sz="1600" dirty="0" err="1"/>
              <a:t>structureel</a:t>
            </a:r>
            <a:r>
              <a:rPr lang="en-US" sz="1600" dirty="0"/>
              <a:t> </a:t>
            </a:r>
            <a:r>
              <a:rPr lang="en-US" sz="1600" dirty="0" err="1"/>
              <a:t>ifv</a:t>
            </a:r>
            <a:r>
              <a:rPr lang="en-US" sz="1600" dirty="0"/>
              <a:t>. </a:t>
            </a:r>
            <a:r>
              <a:rPr lang="en-US" sz="1600" dirty="0" err="1"/>
              <a:t>druksterkte</a:t>
            </a:r>
            <a:endParaRPr lang="en-US" sz="16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1832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SELECTIE </a:t>
            </a:r>
            <a:r>
              <a:rPr lang="nl-BE" dirty="0" err="1"/>
              <a:t>BetonherstelliNgsproducten</a:t>
            </a:r>
            <a:r>
              <a:rPr lang="nl-BE" dirty="0"/>
              <a:t> EN –SYSTEMEN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000" b="1" u="sng" dirty="0"/>
              <a:t>Oppervlaktebeschermingssystemen:</a:t>
            </a:r>
          </a:p>
          <a:p>
            <a:pPr marL="0" indent="0">
              <a:buNone/>
            </a:pPr>
            <a:endParaRPr lang="nl-BE" sz="2000" dirty="0"/>
          </a:p>
          <a:p>
            <a:pPr lvl="1"/>
            <a:r>
              <a:rPr lang="nl-BE" dirty="0"/>
              <a:t>Vloeibare beschermingslagen (</a:t>
            </a:r>
            <a:r>
              <a:rPr lang="nl-BE" dirty="0" err="1"/>
              <a:t>waterwerende</a:t>
            </a:r>
            <a:r>
              <a:rPr lang="nl-BE" dirty="0"/>
              <a:t> of </a:t>
            </a:r>
            <a:r>
              <a:rPr lang="nl-BE" dirty="0" err="1"/>
              <a:t>poriënvullende</a:t>
            </a:r>
            <a:r>
              <a:rPr lang="nl-BE" dirty="0"/>
              <a:t> impregnatiemiddelen en bekledingen/coatings (NBN EN 1504-2/PTV 562)</a:t>
            </a:r>
          </a:p>
          <a:p>
            <a:pPr lvl="2"/>
            <a:r>
              <a:rPr lang="nl-BE" dirty="0"/>
              <a:t>Ter beperking van de carbonatiesnelheid</a:t>
            </a:r>
          </a:p>
          <a:p>
            <a:pPr lvl="2"/>
            <a:r>
              <a:rPr lang="nl-BE" dirty="0"/>
              <a:t>Bescherming tegen water</a:t>
            </a:r>
          </a:p>
          <a:p>
            <a:pPr lvl="2"/>
            <a:r>
              <a:rPr lang="nl-BE" dirty="0"/>
              <a:t>Vertragen van de wapeningcorrosie</a:t>
            </a:r>
          </a:p>
          <a:p>
            <a:pPr lvl="2"/>
            <a:r>
              <a:rPr lang="nl-BE" dirty="0"/>
              <a:t>Al dan niet overbruggen van scheuren (5 categorieën)</a:t>
            </a:r>
          </a:p>
          <a:p>
            <a:pPr lvl="2"/>
            <a:r>
              <a:rPr lang="nl-BE" dirty="0"/>
              <a:t>Bescherming tegen scheikundige invloeden</a:t>
            </a:r>
          </a:p>
          <a:p>
            <a:pPr lvl="2"/>
            <a:r>
              <a:rPr lang="nl-BE" dirty="0"/>
              <a:t>Esthetisch</a:t>
            </a:r>
          </a:p>
          <a:p>
            <a:pPr marL="914400" lvl="2" indent="0">
              <a:buNone/>
            </a:pPr>
            <a:endParaRPr lang="nl-BE" dirty="0"/>
          </a:p>
          <a:p>
            <a:pPr lvl="2"/>
            <a:endParaRPr lang="nl-BE" dirty="0"/>
          </a:p>
          <a:p>
            <a:pPr lvl="1"/>
            <a:r>
              <a:rPr lang="nl-BE" dirty="0"/>
              <a:t>Bedekkingen (panelen en membranen)</a:t>
            </a:r>
          </a:p>
          <a:p>
            <a:pPr marL="914400" lvl="2" indent="0">
              <a:buNone/>
            </a:pPr>
            <a:endParaRPr lang="nl-BE" dirty="0"/>
          </a:p>
          <a:p>
            <a:pPr lvl="2"/>
            <a:endParaRPr lang="nl-BE" dirty="0"/>
          </a:p>
          <a:p>
            <a:pPr lvl="2"/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13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SELECTIE </a:t>
            </a:r>
            <a:r>
              <a:rPr lang="nl-BE" dirty="0" err="1"/>
              <a:t>BetonherstelliNgsproducten</a:t>
            </a:r>
            <a:r>
              <a:rPr lang="nl-BE" dirty="0"/>
              <a:t> EN –SYSTEMEN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000" b="1" u="sng" dirty="0"/>
              <a:t>Verstevigingsmaterialen:</a:t>
            </a:r>
          </a:p>
          <a:p>
            <a:pPr marL="0" indent="0">
              <a:buNone/>
            </a:pPr>
            <a:endParaRPr lang="nl-BE" sz="2000" dirty="0"/>
          </a:p>
          <a:p>
            <a:pPr lvl="1"/>
            <a:r>
              <a:rPr lang="nl-BE" dirty="0"/>
              <a:t>Structurele verstevigingen of gewapende betonomhullingen</a:t>
            </a:r>
          </a:p>
          <a:p>
            <a:pPr lvl="1"/>
            <a:r>
              <a:rPr lang="nl-BE" dirty="0"/>
              <a:t>Externe </a:t>
            </a:r>
            <a:r>
              <a:rPr lang="nl-BE" dirty="0" err="1"/>
              <a:t>naspanning</a:t>
            </a:r>
            <a:endParaRPr lang="nl-BE" dirty="0"/>
          </a:p>
          <a:p>
            <a:pPr lvl="1"/>
            <a:r>
              <a:rPr lang="nl-BE" dirty="0" err="1"/>
              <a:t>Opgelijmde</a:t>
            </a:r>
            <a:r>
              <a:rPr lang="nl-BE" dirty="0"/>
              <a:t> wapening (NBN EN 1504-4/</a:t>
            </a:r>
            <a:r>
              <a:rPr lang="nl-BE" dirty="0" err="1"/>
              <a:t>Fib</a:t>
            </a:r>
            <a:r>
              <a:rPr lang="nl-BE" dirty="0"/>
              <a:t> </a:t>
            </a:r>
            <a:r>
              <a:rPr lang="nl-BE" dirty="0" err="1"/>
              <a:t>bulleting</a:t>
            </a:r>
            <a:r>
              <a:rPr lang="nl-BE" dirty="0"/>
              <a:t> nr. 14)</a:t>
            </a:r>
          </a:p>
          <a:p>
            <a:pPr lvl="1"/>
            <a:endParaRPr lang="nl-BE" dirty="0"/>
          </a:p>
          <a:p>
            <a:pPr lvl="2"/>
            <a:endParaRPr lang="nl-BE" dirty="0"/>
          </a:p>
          <a:p>
            <a:pPr marL="228600" lvl="2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b="1" u="sng" dirty="0"/>
              <a:t>Corrosie-inhibitoren:</a:t>
            </a:r>
          </a:p>
          <a:p>
            <a:pPr lvl="1"/>
            <a:r>
              <a:rPr lang="nl-BE" dirty="0" err="1"/>
              <a:t>Corrosieafremmende</a:t>
            </a:r>
            <a:r>
              <a:rPr lang="nl-BE" dirty="0"/>
              <a:t> producten</a:t>
            </a:r>
          </a:p>
          <a:p>
            <a:pPr marL="914400" lvl="2" indent="0">
              <a:buNone/>
            </a:pPr>
            <a:endParaRPr lang="nl-BE" dirty="0"/>
          </a:p>
          <a:p>
            <a:pPr lvl="2"/>
            <a:endParaRPr lang="nl-BE" dirty="0"/>
          </a:p>
          <a:p>
            <a:pPr lvl="2"/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918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erson wearing a hard hat&#10;&#10;Description automatically generated with medium confidence">
            <a:extLst>
              <a:ext uri="{FF2B5EF4-FFF2-40B4-BE49-F238E27FC236}">
                <a16:creationId xmlns:a16="http://schemas.microsoft.com/office/drawing/2014/main" id="{5BD72D07-51A9-2558-226D-176E12CB26B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7137" y="3692325"/>
            <a:ext cx="3365881" cy="3165676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D3342F8-AD67-850F-C642-5A932825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602975"/>
            <a:ext cx="2329523" cy="900000"/>
          </a:xfrm>
        </p:spPr>
        <p:txBody>
          <a:bodyPr/>
          <a:lstStyle/>
          <a:p>
            <a:r>
              <a:rPr lang="fr-FR" dirty="0"/>
              <a:t>SOCOTEC</a:t>
            </a:r>
            <a:br>
              <a:rPr lang="fr-FR" dirty="0"/>
            </a:br>
            <a:r>
              <a:rPr lang="fr-FR" dirty="0"/>
              <a:t>Belgium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D495770-5A5C-D818-29AA-09E00A870BC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534607" y="5647535"/>
            <a:ext cx="1287018" cy="1210465"/>
            <a:chOff x="8831965" y="4078374"/>
            <a:chExt cx="3212768" cy="3021671"/>
          </a:xfrm>
        </p:grpSpPr>
        <p:sp>
          <p:nvSpPr>
            <p:cNvPr id="10" name="Forme libre : forme 11">
              <a:extLst>
                <a:ext uri="{FF2B5EF4-FFF2-40B4-BE49-F238E27FC236}">
                  <a16:creationId xmlns:a16="http://schemas.microsoft.com/office/drawing/2014/main" id="{AAF6AF4E-2673-33D6-9CD8-4DA81D76C8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8831965" y="4078374"/>
              <a:ext cx="3212768" cy="3021671"/>
            </a:xfrm>
            <a:custGeom>
              <a:avLst/>
              <a:gdLst>
                <a:gd name="connsiteX0" fmla="*/ 1301973 w 2955416"/>
                <a:gd name="connsiteY0" fmla="*/ 0 h 2779626"/>
                <a:gd name="connsiteX1" fmla="*/ 2955416 w 2955416"/>
                <a:gd name="connsiteY1" fmla="*/ 1337699 h 2779626"/>
                <a:gd name="connsiteX2" fmla="*/ 2244239 w 2955416"/>
                <a:gd name="connsiteY2" fmla="*/ 2611807 h 2779626"/>
                <a:gd name="connsiteX3" fmla="*/ 2193508 w 2955416"/>
                <a:gd name="connsiteY3" fmla="*/ 2779626 h 2779626"/>
                <a:gd name="connsiteX4" fmla="*/ 0 w 2955416"/>
                <a:gd name="connsiteY4" fmla="*/ 2779626 h 2779626"/>
                <a:gd name="connsiteX5" fmla="*/ 22752 w 2955416"/>
                <a:gd name="connsiteY5" fmla="*/ 2662301 h 2779626"/>
                <a:gd name="connsiteX6" fmla="*/ 1301973 w 2955416"/>
                <a:gd name="connsiteY6" fmla="*/ 0 h 27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416" h="2779626">
                  <a:moveTo>
                    <a:pt x="1301973" y="0"/>
                  </a:moveTo>
                  <a:lnTo>
                    <a:pt x="2955416" y="1337699"/>
                  </a:lnTo>
                  <a:cubicBezTo>
                    <a:pt x="2639337" y="1727470"/>
                    <a:pt x="2402278" y="2159159"/>
                    <a:pt x="2244239" y="2611807"/>
                  </a:cubicBezTo>
                  <a:lnTo>
                    <a:pt x="2193508" y="2779626"/>
                  </a:lnTo>
                  <a:lnTo>
                    <a:pt x="0" y="2779626"/>
                  </a:lnTo>
                  <a:lnTo>
                    <a:pt x="22752" y="2662301"/>
                  </a:lnTo>
                  <a:cubicBezTo>
                    <a:pt x="232307" y="1692898"/>
                    <a:pt x="667897" y="779562"/>
                    <a:pt x="13019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noProof="0"/>
            </a:p>
          </p:txBody>
        </p:sp>
        <p:sp>
          <p:nvSpPr>
            <p:cNvPr id="11" name="Espace réservé du texte 4">
              <a:extLst>
                <a:ext uri="{FF2B5EF4-FFF2-40B4-BE49-F238E27FC236}">
                  <a16:creationId xmlns:a16="http://schemas.microsoft.com/office/drawing/2014/main" id="{B189C514-6A9D-3B06-7C05-75D1DB1B586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 bwMode="gray">
            <a:xfrm>
              <a:off x="9826219" y="4668679"/>
              <a:ext cx="1469532" cy="1469533"/>
            </a:xfrm>
            <a:prstGeom prst="rect">
              <a:avLst/>
            </a:prstGeom>
            <a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chemeClr val="bg1">
                  <a:alpha val="0"/>
                </a:schemeClr>
              </a:solidFill>
            </a:ln>
            <a:effectLst/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itchFamily="34" charset="0"/>
                <a:buNone/>
                <a:defRPr sz="100" b="1" kern="1200">
                  <a:solidFill>
                    <a:schemeClr val="tx1">
                      <a:alpha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Font typeface="Arial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itchFamily="34" charset="0"/>
                <a:buChar char="•"/>
                <a:defRPr sz="1050" b="1" kern="1200" cap="all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9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chemeClr val="accent4"/>
                </a:buClr>
                <a:buSzPct val="100000"/>
                <a:buFont typeface="Arial" pitchFamily="34" charset="0"/>
                <a:buChar char="&gt;"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06000" indent="-9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100000"/>
                <a:buFont typeface="Arial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00" b="1" i="0" u="none" strike="noStrike" kern="1200" cap="none" spc="0" normalizeH="0" baseline="0" noProof="0">
                  <a:ln>
                    <a:noFill/>
                  </a:ln>
                  <a:solidFill>
                    <a:srgbClr val="22304E">
                      <a:alpha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47F5BC13-CCA1-7327-EC47-A117C09D7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82" y="3429000"/>
            <a:ext cx="4408878" cy="30436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58A1EC2-E5D6-853C-1DBF-2C98722A30A1}"/>
              </a:ext>
            </a:extLst>
          </p:cNvPr>
          <p:cNvSpPr txBox="1"/>
          <p:nvPr/>
        </p:nvSpPr>
        <p:spPr>
          <a:xfrm>
            <a:off x="2610227" y="4183261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(1)</a:t>
            </a:r>
            <a:endParaRPr lang="fr-BE" sz="28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104B5B4-B020-FE7B-0EC0-13A55A6688B7}"/>
              </a:ext>
            </a:extLst>
          </p:cNvPr>
          <p:cNvSpPr txBox="1"/>
          <p:nvPr/>
        </p:nvSpPr>
        <p:spPr>
          <a:xfrm>
            <a:off x="3885979" y="4497940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(2)</a:t>
            </a:r>
            <a:endParaRPr lang="fr-BE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D06A35-6BE9-1D1E-F70A-1CDC0C2609B3}"/>
              </a:ext>
            </a:extLst>
          </p:cNvPr>
          <p:cNvSpPr/>
          <p:nvPr/>
        </p:nvSpPr>
        <p:spPr>
          <a:xfrm>
            <a:off x="4993381" y="501786"/>
            <a:ext cx="5722531" cy="266388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l-BE" sz="1600" b="1" dirty="0"/>
              <a:t>Onafhankelijk</a:t>
            </a:r>
            <a:r>
              <a:rPr lang="nl-BE" sz="1600" dirty="0"/>
              <a:t> controleorganisme</a:t>
            </a:r>
          </a:p>
          <a:p>
            <a:pPr marL="285750" marR="0" lvl="0" indent="-28575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l-BE" sz="1600" b="1" dirty="0"/>
              <a:t>Internationale</a:t>
            </a:r>
            <a:r>
              <a:rPr lang="nl-BE" sz="1600" dirty="0"/>
              <a:t> Group – hoofdzetel Parijs</a:t>
            </a:r>
          </a:p>
          <a:p>
            <a:pPr marL="285750" marR="0" lvl="0" indent="-28575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l-BE" sz="1600" b="1" dirty="0"/>
              <a:t>2 vestigingen </a:t>
            </a:r>
            <a:r>
              <a:rPr lang="nl-BE" sz="1600" dirty="0"/>
              <a:t>in België met ca 100.medewerkers</a:t>
            </a:r>
          </a:p>
          <a:p>
            <a:pPr marL="285750" marR="0" lvl="0" indent="-28575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l-BE" sz="1600" b="1" dirty="0"/>
              <a:t>ISO 9001 </a:t>
            </a:r>
            <a:r>
              <a:rPr lang="nl-BE" sz="1600" dirty="0"/>
              <a:t>gecertificeerd</a:t>
            </a:r>
          </a:p>
        </p:txBody>
      </p:sp>
      <p:sp>
        <p:nvSpPr>
          <p:cNvPr id="2" name="Freeform 596">
            <a:extLst>
              <a:ext uri="{FF2B5EF4-FFF2-40B4-BE49-F238E27FC236}">
                <a16:creationId xmlns:a16="http://schemas.microsoft.com/office/drawing/2014/main" id="{704AAB21-AB82-ECDC-0E32-614423C342F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41804" y="3920534"/>
            <a:ext cx="412543" cy="525454"/>
          </a:xfrm>
          <a:custGeom>
            <a:avLst/>
            <a:gdLst>
              <a:gd name="T0" fmla="*/ 18 w 35"/>
              <a:gd name="T1" fmla="*/ 0 h 48"/>
              <a:gd name="T2" fmla="*/ 0 w 35"/>
              <a:gd name="T3" fmla="*/ 17 h 48"/>
              <a:gd name="T4" fmla="*/ 18 w 35"/>
              <a:gd name="T5" fmla="*/ 48 h 48"/>
              <a:gd name="T6" fmla="*/ 35 w 35"/>
              <a:gd name="T7" fmla="*/ 17 h 48"/>
              <a:gd name="T8" fmla="*/ 18 w 35"/>
              <a:gd name="T9" fmla="*/ 0 h 48"/>
              <a:gd name="T10" fmla="*/ 18 w 35"/>
              <a:gd name="T11" fmla="*/ 28 h 48"/>
              <a:gd name="T12" fmla="*/ 6 w 35"/>
              <a:gd name="T13" fmla="*/ 17 h 48"/>
              <a:gd name="T14" fmla="*/ 18 w 35"/>
              <a:gd name="T15" fmla="*/ 6 h 48"/>
              <a:gd name="T16" fmla="*/ 29 w 35"/>
              <a:gd name="T17" fmla="*/ 17 h 48"/>
              <a:gd name="T18" fmla="*/ 18 w 35"/>
              <a:gd name="T19" fmla="*/ 2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5" h="48">
                <a:moveTo>
                  <a:pt x="18" y="0"/>
                </a:moveTo>
                <a:cubicBezTo>
                  <a:pt x="8" y="0"/>
                  <a:pt x="0" y="7"/>
                  <a:pt x="0" y="17"/>
                </a:cubicBezTo>
                <a:cubicBezTo>
                  <a:pt x="0" y="34"/>
                  <a:pt x="18" y="48"/>
                  <a:pt x="18" y="48"/>
                </a:cubicBezTo>
                <a:cubicBezTo>
                  <a:pt x="18" y="48"/>
                  <a:pt x="35" y="34"/>
                  <a:pt x="35" y="17"/>
                </a:cubicBezTo>
                <a:cubicBezTo>
                  <a:pt x="35" y="7"/>
                  <a:pt x="27" y="0"/>
                  <a:pt x="18" y="0"/>
                </a:cubicBezTo>
                <a:close/>
                <a:moveTo>
                  <a:pt x="18" y="28"/>
                </a:moveTo>
                <a:cubicBezTo>
                  <a:pt x="11" y="28"/>
                  <a:pt x="6" y="23"/>
                  <a:pt x="6" y="17"/>
                </a:cubicBezTo>
                <a:cubicBezTo>
                  <a:pt x="6" y="11"/>
                  <a:pt x="11" y="6"/>
                  <a:pt x="18" y="6"/>
                </a:cubicBezTo>
                <a:cubicBezTo>
                  <a:pt x="24" y="6"/>
                  <a:pt x="29" y="11"/>
                  <a:pt x="29" y="17"/>
                </a:cubicBezTo>
                <a:cubicBezTo>
                  <a:pt x="29" y="23"/>
                  <a:pt x="24" y="28"/>
                  <a:pt x="18" y="28"/>
                </a:cubicBezTo>
                <a:close/>
              </a:path>
            </a:pathLst>
          </a:custGeom>
          <a:solidFill>
            <a:schemeClr val="tx2"/>
          </a:solidFill>
          <a:ln w="28575">
            <a:noFill/>
          </a:ln>
          <a:effectLst>
            <a:outerShdw blurRad="76200" dir="18900000" sy="23000" kx="-1200000" algn="b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Freeform 596">
            <a:extLst>
              <a:ext uri="{FF2B5EF4-FFF2-40B4-BE49-F238E27FC236}">
                <a16:creationId xmlns:a16="http://schemas.microsoft.com/office/drawing/2014/main" id="{1CEEAEC3-1348-E92C-847F-339DAFCCC5C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64832" y="4284966"/>
            <a:ext cx="412543" cy="525454"/>
          </a:xfrm>
          <a:custGeom>
            <a:avLst/>
            <a:gdLst>
              <a:gd name="T0" fmla="*/ 18 w 35"/>
              <a:gd name="T1" fmla="*/ 0 h 48"/>
              <a:gd name="T2" fmla="*/ 0 w 35"/>
              <a:gd name="T3" fmla="*/ 17 h 48"/>
              <a:gd name="T4" fmla="*/ 18 w 35"/>
              <a:gd name="T5" fmla="*/ 48 h 48"/>
              <a:gd name="T6" fmla="*/ 35 w 35"/>
              <a:gd name="T7" fmla="*/ 17 h 48"/>
              <a:gd name="T8" fmla="*/ 18 w 35"/>
              <a:gd name="T9" fmla="*/ 0 h 48"/>
              <a:gd name="T10" fmla="*/ 18 w 35"/>
              <a:gd name="T11" fmla="*/ 28 h 48"/>
              <a:gd name="T12" fmla="*/ 6 w 35"/>
              <a:gd name="T13" fmla="*/ 17 h 48"/>
              <a:gd name="T14" fmla="*/ 18 w 35"/>
              <a:gd name="T15" fmla="*/ 6 h 48"/>
              <a:gd name="T16" fmla="*/ 29 w 35"/>
              <a:gd name="T17" fmla="*/ 17 h 48"/>
              <a:gd name="T18" fmla="*/ 18 w 35"/>
              <a:gd name="T19" fmla="*/ 2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5" h="48">
                <a:moveTo>
                  <a:pt x="18" y="0"/>
                </a:moveTo>
                <a:cubicBezTo>
                  <a:pt x="8" y="0"/>
                  <a:pt x="0" y="7"/>
                  <a:pt x="0" y="17"/>
                </a:cubicBezTo>
                <a:cubicBezTo>
                  <a:pt x="0" y="34"/>
                  <a:pt x="18" y="48"/>
                  <a:pt x="18" y="48"/>
                </a:cubicBezTo>
                <a:cubicBezTo>
                  <a:pt x="18" y="48"/>
                  <a:pt x="35" y="34"/>
                  <a:pt x="35" y="17"/>
                </a:cubicBezTo>
                <a:cubicBezTo>
                  <a:pt x="35" y="7"/>
                  <a:pt x="27" y="0"/>
                  <a:pt x="18" y="0"/>
                </a:cubicBezTo>
                <a:close/>
                <a:moveTo>
                  <a:pt x="18" y="28"/>
                </a:moveTo>
                <a:cubicBezTo>
                  <a:pt x="11" y="28"/>
                  <a:pt x="6" y="23"/>
                  <a:pt x="6" y="17"/>
                </a:cubicBezTo>
                <a:cubicBezTo>
                  <a:pt x="6" y="11"/>
                  <a:pt x="11" y="6"/>
                  <a:pt x="18" y="6"/>
                </a:cubicBezTo>
                <a:cubicBezTo>
                  <a:pt x="24" y="6"/>
                  <a:pt x="29" y="11"/>
                  <a:pt x="29" y="17"/>
                </a:cubicBezTo>
                <a:cubicBezTo>
                  <a:pt x="29" y="23"/>
                  <a:pt x="24" y="28"/>
                  <a:pt x="18" y="28"/>
                </a:cubicBezTo>
                <a:close/>
              </a:path>
            </a:pathLst>
          </a:custGeom>
          <a:solidFill>
            <a:srgbClr val="C00000"/>
          </a:solidFill>
          <a:ln w="28575">
            <a:noFill/>
          </a:ln>
          <a:effectLst>
            <a:outerShdw blurRad="76200" dir="18900000" sy="23000" kx="-1200000" algn="b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183994C-D5FE-6A3A-D04E-098649A18B99}"/>
              </a:ext>
            </a:extLst>
          </p:cNvPr>
          <p:cNvSpPr txBox="1"/>
          <p:nvPr/>
        </p:nvSpPr>
        <p:spPr>
          <a:xfrm>
            <a:off x="4993381" y="3360073"/>
            <a:ext cx="37788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(1) SOCOTEC BELGIË – « </a:t>
            </a:r>
            <a:r>
              <a:rPr kumimoji="0" lang="nl-BE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SRL</a:t>
            </a:r>
            <a:r>
              <a:rPr kumimoji="0" lang="nl-BE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 » CONSTRUCTIIE te BRUSSEL (KRAAINEM)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l-BE" sz="1600" kern="0" dirty="0"/>
              <a:t>(2) SOCOTEC BELGIË – « </a:t>
            </a:r>
            <a:r>
              <a:rPr lang="nl-BE" sz="1600" kern="0" dirty="0">
                <a:solidFill>
                  <a:srgbClr val="C00000"/>
                </a:solidFill>
              </a:rPr>
              <a:t>ASBL</a:t>
            </a:r>
            <a:r>
              <a:rPr lang="nl-BE" sz="1600" kern="0" dirty="0"/>
              <a:t> » INSPECTIE te LUIK</a:t>
            </a:r>
            <a:endParaRPr kumimoji="0" lang="nl-BE" sz="1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62289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SELECTIE </a:t>
            </a:r>
            <a:r>
              <a:rPr lang="nl-BE" dirty="0" err="1"/>
              <a:t>BetonherstelliNgsproducten</a:t>
            </a:r>
            <a:r>
              <a:rPr lang="nl-BE" dirty="0"/>
              <a:t> EN –SYSTEMEN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000" b="1" u="sng" dirty="0"/>
              <a:t>Injectieproducten:</a:t>
            </a:r>
          </a:p>
          <a:p>
            <a:pPr marL="0" indent="0">
              <a:buNone/>
            </a:pPr>
            <a:endParaRPr lang="nl-BE" sz="2000" dirty="0"/>
          </a:p>
          <a:p>
            <a:pPr lvl="1"/>
            <a:r>
              <a:rPr lang="nl-BE" dirty="0"/>
              <a:t>Voor het injecteren van scheuren na stabilisatie (NBN EN 1504-5)</a:t>
            </a:r>
          </a:p>
          <a:p>
            <a:pPr lvl="1"/>
            <a:endParaRPr lang="nl-BE" dirty="0"/>
          </a:p>
          <a:p>
            <a:pPr lvl="2"/>
            <a:endParaRPr lang="nl-BE" dirty="0"/>
          </a:p>
          <a:p>
            <a:pPr marL="228600" lvl="2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b="1" u="sng" dirty="0"/>
              <a:t>Anti-corrosiemiddelen wapening</a:t>
            </a:r>
          </a:p>
          <a:p>
            <a:pPr lvl="1"/>
            <a:endParaRPr lang="nl-BE" dirty="0"/>
          </a:p>
          <a:p>
            <a:pPr lvl="1"/>
            <a:r>
              <a:rPr lang="nl-BE" dirty="0" err="1"/>
              <a:t>Corrosiewerende</a:t>
            </a:r>
            <a:r>
              <a:rPr lang="nl-BE" dirty="0"/>
              <a:t> coating omheen de wapening (NBN EN 1504-7/PTV 567)</a:t>
            </a:r>
          </a:p>
          <a:p>
            <a:pPr marL="914400" lvl="2" indent="0">
              <a:buNone/>
            </a:pPr>
            <a:endParaRPr lang="nl-BE" dirty="0"/>
          </a:p>
          <a:p>
            <a:pPr lvl="2"/>
            <a:endParaRPr lang="nl-BE" dirty="0"/>
          </a:p>
          <a:p>
            <a:pPr lvl="2"/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1119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SELECTIE </a:t>
            </a:r>
            <a:r>
              <a:rPr lang="nl-BE" dirty="0" err="1"/>
              <a:t>BetonherstelliNgsproducten</a:t>
            </a:r>
            <a:r>
              <a:rPr lang="nl-BE" dirty="0"/>
              <a:t> EN –SYSTEMEN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endParaRPr lang="nl-BE" dirty="0"/>
          </a:p>
          <a:p>
            <a:r>
              <a:rPr lang="nl-BE" dirty="0"/>
              <a:t>Op basis van de schadediagnose dienen bepaalde opties naar </a:t>
            </a:r>
            <a:r>
              <a:rPr lang="nl-BE" b="1" dirty="0"/>
              <a:t>mogelijke acties </a:t>
            </a:r>
            <a:r>
              <a:rPr lang="nl-BE" dirty="0"/>
              <a:t>worden afgesproken (NBN EN 1504-9):</a:t>
            </a:r>
          </a:p>
          <a:p>
            <a:pPr marL="0" indent="0">
              <a:buNone/>
            </a:pPr>
            <a:endParaRPr lang="nl-BE" dirty="0"/>
          </a:p>
          <a:p>
            <a:pPr lvl="1"/>
            <a:r>
              <a:rPr lang="nl-BE" dirty="0"/>
              <a:t>ofwel wordt beslist tijdelijk </a:t>
            </a:r>
            <a:r>
              <a:rPr lang="nl-BE" b="1" dirty="0"/>
              <a:t>niets te doen </a:t>
            </a:r>
            <a:r>
              <a:rPr lang="nl-BE" dirty="0"/>
              <a:t>ingeval de schadevaststellingen na basisonderzoek zeer beperkt is en dit geen invloed heeft op de stabiliteit van de betonconstructie.</a:t>
            </a:r>
          </a:p>
          <a:p>
            <a:pPr lvl="1"/>
            <a:r>
              <a:rPr lang="nl-BE" dirty="0"/>
              <a:t>ofwel </a:t>
            </a:r>
            <a:r>
              <a:rPr lang="nl-BE" b="1" dirty="0"/>
              <a:t>gebruik</a:t>
            </a:r>
            <a:r>
              <a:rPr lang="nl-BE" dirty="0"/>
              <a:t> van de betonconstructie gaan </a:t>
            </a:r>
            <a:r>
              <a:rPr lang="nl-BE" b="1" dirty="0"/>
              <a:t>beperken</a:t>
            </a:r>
          </a:p>
          <a:p>
            <a:pPr lvl="1"/>
            <a:r>
              <a:rPr lang="nl-BE" dirty="0"/>
              <a:t>ofwel de betonconstructie gaan </a:t>
            </a:r>
            <a:r>
              <a:rPr lang="nl-BE" b="1" dirty="0"/>
              <a:t>beschermen</a:t>
            </a:r>
          </a:p>
          <a:p>
            <a:pPr lvl="1"/>
            <a:r>
              <a:rPr lang="nl-BE" dirty="0"/>
              <a:t>ofwel de betonconstructie gaan </a:t>
            </a:r>
            <a:r>
              <a:rPr lang="nl-BE" b="1" dirty="0"/>
              <a:t>herstellen/verstevigen</a:t>
            </a:r>
          </a:p>
          <a:p>
            <a:pPr lvl="1"/>
            <a:r>
              <a:rPr lang="nl-BE" dirty="0"/>
              <a:t>ofwel </a:t>
            </a:r>
            <a:r>
              <a:rPr lang="nl-BE" b="1" dirty="0"/>
              <a:t>bepaalde delen </a:t>
            </a:r>
            <a:r>
              <a:rPr lang="nl-BE" dirty="0"/>
              <a:t>van een betonconstructie </a:t>
            </a:r>
            <a:r>
              <a:rPr lang="nl-BE" b="1" dirty="0"/>
              <a:t>afbreken</a:t>
            </a:r>
            <a:r>
              <a:rPr lang="nl-BE" dirty="0"/>
              <a:t> en vervangen</a:t>
            </a:r>
          </a:p>
          <a:p>
            <a:pPr lvl="1"/>
            <a:r>
              <a:rPr lang="nl-BE" dirty="0"/>
              <a:t>ofwel de betonconstructie </a:t>
            </a:r>
            <a:r>
              <a:rPr lang="nl-BE" b="1" dirty="0"/>
              <a:t>volledig</a:t>
            </a:r>
            <a:r>
              <a:rPr lang="nl-BE" dirty="0"/>
              <a:t> </a:t>
            </a:r>
            <a:r>
              <a:rPr lang="nl-BE" b="1" dirty="0"/>
              <a:t>af te breken </a:t>
            </a:r>
            <a:r>
              <a:rPr lang="nl-BE" dirty="0"/>
              <a:t>bij zeer zware aantasting</a:t>
            </a:r>
          </a:p>
          <a:p>
            <a:pPr lvl="2"/>
            <a:endParaRPr lang="nl-BE" dirty="0"/>
          </a:p>
          <a:p>
            <a:pPr lvl="2"/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78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SELECTIE </a:t>
            </a:r>
            <a:r>
              <a:rPr lang="nl-BE" dirty="0" err="1"/>
              <a:t>BetonherstelliNgsproducten</a:t>
            </a:r>
            <a:r>
              <a:rPr lang="nl-BE" dirty="0"/>
              <a:t> EN –SYSTEMEN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endParaRPr lang="nl-BE" dirty="0"/>
          </a:p>
          <a:p>
            <a:r>
              <a:rPr lang="nl-BE" sz="2000" dirty="0"/>
              <a:t>Uitgaande dan de betonconstructie zal worden </a:t>
            </a:r>
            <a:r>
              <a:rPr lang="nl-BE" sz="2000" b="1" dirty="0"/>
              <a:t>hersteld</a:t>
            </a:r>
            <a:r>
              <a:rPr lang="nl-BE" sz="2000" dirty="0"/>
              <a:t> wordt de keuze bepaald door:</a:t>
            </a:r>
          </a:p>
          <a:p>
            <a:endParaRPr lang="nl-BE" sz="2000" dirty="0"/>
          </a:p>
          <a:p>
            <a:pPr lvl="1"/>
            <a:r>
              <a:rPr lang="nl-BE" b="1" dirty="0"/>
              <a:t>schadediagnose</a:t>
            </a:r>
            <a:r>
              <a:rPr lang="nl-BE" dirty="0"/>
              <a:t> naar aard, oorzaak en omvang</a:t>
            </a:r>
          </a:p>
          <a:p>
            <a:pPr lvl="1"/>
            <a:r>
              <a:rPr lang="nl-BE" b="1" dirty="0"/>
              <a:t>gebruiks</a:t>
            </a:r>
            <a:r>
              <a:rPr lang="nl-BE" dirty="0"/>
              <a:t>omstandigheden</a:t>
            </a:r>
          </a:p>
          <a:p>
            <a:pPr lvl="1"/>
            <a:r>
              <a:rPr lang="nl-BE" dirty="0"/>
              <a:t>beschermings- en herstelopties</a:t>
            </a:r>
          </a:p>
          <a:p>
            <a:pPr lvl="1"/>
            <a:r>
              <a:rPr lang="nl-BE" dirty="0"/>
              <a:t>mogelijke </a:t>
            </a:r>
            <a:r>
              <a:rPr lang="nl-BE" b="1" dirty="0"/>
              <a:t>herstelprincipes</a:t>
            </a:r>
            <a:r>
              <a:rPr lang="nl-BE" dirty="0"/>
              <a:t> (zie onder hoofdstuk 6 van NBN EN 1504-9 en </a:t>
            </a:r>
            <a:r>
              <a:rPr lang="nl-BE" b="1" dirty="0"/>
              <a:t>tabel 5 en 6 van TV231</a:t>
            </a:r>
            <a:r>
              <a:rPr lang="nl-BE" dirty="0"/>
              <a:t>)</a:t>
            </a:r>
          </a:p>
          <a:p>
            <a:pPr lvl="1"/>
            <a:r>
              <a:rPr lang="nl-BE" b="1" dirty="0"/>
              <a:t>uitvoerbaarheid</a:t>
            </a:r>
            <a:r>
              <a:rPr lang="nl-BE" dirty="0"/>
              <a:t> van de weerhouden beschermings- en herstelproducten</a:t>
            </a:r>
          </a:p>
          <a:p>
            <a:pPr lvl="1"/>
            <a:r>
              <a:rPr lang="nl-BE" dirty="0"/>
              <a:t>technische en financiële </a:t>
            </a:r>
            <a:r>
              <a:rPr lang="nl-BE" b="1" dirty="0"/>
              <a:t>haalbaarheid</a:t>
            </a:r>
            <a:r>
              <a:rPr lang="nl-BE" dirty="0"/>
              <a:t> </a:t>
            </a:r>
          </a:p>
          <a:p>
            <a:pPr lvl="1"/>
            <a:r>
              <a:rPr lang="nl-BE" b="1" dirty="0"/>
              <a:t>uiterlijke</a:t>
            </a:r>
            <a:r>
              <a:rPr lang="nl-BE" dirty="0"/>
              <a:t> </a:t>
            </a:r>
            <a:r>
              <a:rPr lang="nl-BE" b="1" dirty="0"/>
              <a:t>eisen</a:t>
            </a:r>
            <a:r>
              <a:rPr lang="nl-BE" dirty="0"/>
              <a:t> gesteld aan het beton</a:t>
            </a:r>
          </a:p>
          <a:p>
            <a:pPr lvl="2"/>
            <a:endParaRPr lang="nl-BE" dirty="0"/>
          </a:p>
          <a:p>
            <a:pPr lvl="2"/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9279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SELECTIE </a:t>
            </a:r>
            <a:r>
              <a:rPr lang="nl-BE" dirty="0" err="1"/>
              <a:t>BetonherstelliNgsproducten</a:t>
            </a:r>
            <a:r>
              <a:rPr lang="nl-BE" dirty="0"/>
              <a:t> EN –SYSTEMEN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0412" y="1571625"/>
            <a:ext cx="5591175" cy="447675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D000-EBC1-4F87-BC5C-60E8BF0CF4C1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43</a:t>
            </a:fld>
            <a:endParaRPr lang="fr-FR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412" y="1190625"/>
            <a:ext cx="559117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398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SELECTIE </a:t>
            </a:r>
            <a:r>
              <a:rPr lang="nl-BE" dirty="0" err="1"/>
              <a:t>BetonherstelliNgsproducten</a:t>
            </a:r>
            <a:r>
              <a:rPr lang="nl-BE" dirty="0"/>
              <a:t> EN –SYSTEMEN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937" y="1438275"/>
            <a:ext cx="5572125" cy="291465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D000-EBC1-4F87-BC5C-60E8BF0CF4C1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1335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SELECTIE </a:t>
            </a:r>
            <a:r>
              <a:rPr lang="nl-BE" dirty="0" err="1"/>
              <a:t>BetonherstelliNgsproducten</a:t>
            </a:r>
            <a:r>
              <a:rPr lang="nl-BE" dirty="0"/>
              <a:t> EN –SYSTEMEN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4700" y="1485900"/>
            <a:ext cx="5562600" cy="46482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D000-EBC1-4F87-BC5C-60E8BF0CF4C1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8067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76A393C-278E-6C5F-44F1-B7271A699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066" y="1493554"/>
            <a:ext cx="2822615" cy="1588127"/>
          </a:xfrm>
        </p:spPr>
        <p:txBody>
          <a:bodyPr/>
          <a:lstStyle/>
          <a:p>
            <a:r>
              <a:rPr lang="fr-FR" sz="3200" dirty="0"/>
              <a:t>UITVOERING </a:t>
            </a:r>
            <a:br>
              <a:rPr lang="fr-FR" sz="3200" dirty="0"/>
            </a:br>
            <a:r>
              <a:rPr lang="fr-FR" sz="3200" dirty="0"/>
              <a:t>HERSTELLING</a:t>
            </a:r>
            <a:br>
              <a:rPr lang="fr-FR" dirty="0"/>
            </a:br>
            <a:endParaRPr lang="fr-F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073E01C-40CB-B3E8-323C-D16C92ABD1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1422" y="404025"/>
            <a:ext cx="1245854" cy="1089529"/>
          </a:xfrm>
        </p:spPr>
        <p:txBody>
          <a:bodyPr/>
          <a:lstStyle/>
          <a:p>
            <a:r>
              <a:rPr lang="fr-FR" dirty="0"/>
              <a:t>06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16331A-5347-7EF7-75FA-2FB37338FE18}"/>
              </a:ext>
            </a:extLst>
          </p:cNvPr>
          <p:cNvSpPr txBox="1"/>
          <p:nvPr/>
        </p:nvSpPr>
        <p:spPr>
          <a:xfrm>
            <a:off x="334963" y="5639206"/>
            <a:ext cx="3829074" cy="95410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fr-FR" sz="1400" dirty="0"/>
              <a:t>To change the </a:t>
            </a:r>
            <a:r>
              <a:rPr lang="fr-FR" sz="1400" dirty="0" err="1"/>
              <a:t>color</a:t>
            </a:r>
            <a:r>
              <a:rPr lang="fr-FR" sz="1400" dirty="0"/>
              <a:t> of the </a:t>
            </a:r>
            <a:r>
              <a:rPr lang="fr-FR" sz="1400" dirty="0" err="1"/>
              <a:t>ribbon</a:t>
            </a:r>
            <a:endParaRPr lang="fr-FR" sz="1400" dirty="0"/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Click right outside of the slide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Choose "Format background" in the menu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In the left tab, pick your color</a:t>
            </a:r>
          </a:p>
        </p:txBody>
      </p:sp>
      <p:pic>
        <p:nvPicPr>
          <p:cNvPr id="6" name="Picture Placeholder 5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4FB6111C-0BDF-2CF8-B731-730E3BA4BA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" y="2"/>
            <a:ext cx="12191996" cy="6857998"/>
          </a:xfrm>
        </p:spPr>
      </p:pic>
    </p:spTree>
    <p:extLst>
      <p:ext uri="{BB962C8B-B14F-4D97-AF65-F5344CB8AC3E}">
        <p14:creationId xmlns:p14="http://schemas.microsoft.com/office/powerpoint/2010/main" val="382346601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00000"/>
          </a:xfrm>
        </p:spPr>
        <p:txBody>
          <a:bodyPr anchor="b">
            <a:normAutofit/>
          </a:bodyPr>
          <a:lstStyle/>
          <a:p>
            <a:r>
              <a:rPr lang="fr-FR" dirty="0"/>
              <a:t>herSTELLINGSWERKEN: UITVOERING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46" y="1469571"/>
            <a:ext cx="10671879" cy="4815482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nl-BE" sz="1400" dirty="0"/>
          </a:p>
          <a:p>
            <a:r>
              <a:rPr lang="nl-BE" b="1" dirty="0"/>
              <a:t>Selectie van de uitvoerder en zijn herstellingsproducten en -systemen op basis van</a:t>
            </a:r>
            <a:r>
              <a:rPr lang="nl-BE" dirty="0"/>
              <a:t>:</a:t>
            </a:r>
          </a:p>
          <a:p>
            <a:endParaRPr lang="nl-BE" sz="1400" dirty="0"/>
          </a:p>
          <a:p>
            <a:pPr lvl="1"/>
            <a:r>
              <a:rPr lang="nl-BE" sz="1600" dirty="0"/>
              <a:t>Gecertificeerde firma (zie BCCA-lijst)</a:t>
            </a:r>
          </a:p>
          <a:p>
            <a:pPr lvl="1"/>
            <a:r>
              <a:rPr lang="nl-BE" sz="1600" dirty="0"/>
              <a:t>Gecertificeerde producten/systemen (</a:t>
            </a:r>
            <a:r>
              <a:rPr lang="nl-BE" sz="1600" dirty="0" err="1"/>
              <a:t>Benor</a:t>
            </a:r>
            <a:r>
              <a:rPr lang="nl-BE" sz="1600" dirty="0"/>
              <a:t>/CE)</a:t>
            </a:r>
          </a:p>
          <a:p>
            <a:pPr lvl="1"/>
            <a:r>
              <a:rPr lang="nl-BE" sz="1600" dirty="0"/>
              <a:t>Bekwaamheidsattest uitvoerder bekomen van de fabrikant herstellingsproducten</a:t>
            </a:r>
          </a:p>
          <a:p>
            <a:pPr lvl="2"/>
            <a:endParaRPr lang="nl-BE" sz="1400" dirty="0"/>
          </a:p>
          <a:p>
            <a:pPr lvl="2"/>
            <a:endParaRPr lang="nl-BE" sz="1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997" y="6533788"/>
            <a:ext cx="72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7549C29-F678-4D4B-818C-BEDFE0834725}" type="datetime1">
              <a:rPr lang="fr-FR" smtClean="0"/>
              <a:pPr>
                <a:spcAft>
                  <a:spcPts val="600"/>
                </a:spcAft>
              </a:pPr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97" y="6533788"/>
            <a:ext cx="864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5999" y="6533788"/>
            <a:ext cx="288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B817039C-92D6-4318-BAAD-3C736EB6B634}" type="slidenum">
              <a:rPr lang="fr-FR" smtClean="0"/>
              <a:pPr>
                <a:spcAft>
                  <a:spcPts val="600"/>
                </a:spcAft>
              </a:pPr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6766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00000"/>
          </a:xfrm>
        </p:spPr>
        <p:txBody>
          <a:bodyPr anchor="b">
            <a:normAutofit/>
          </a:bodyPr>
          <a:lstStyle/>
          <a:p>
            <a:r>
              <a:rPr lang="fr-FR" dirty="0"/>
              <a:t>herSTELLINGSWERKEN: UITVOERING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46" y="1469571"/>
            <a:ext cx="10671879" cy="4815482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nl-BE" sz="1400" dirty="0"/>
          </a:p>
          <a:p>
            <a:r>
              <a:rPr lang="nl-BE" b="1" dirty="0"/>
              <a:t>Basiswerken</a:t>
            </a:r>
            <a:r>
              <a:rPr lang="nl-BE" dirty="0"/>
              <a:t> ten behoeve van goede uitvoering (</a:t>
            </a:r>
            <a:r>
              <a:rPr lang="nl-BE" b="1" dirty="0"/>
              <a:t>TV231</a:t>
            </a:r>
            <a:r>
              <a:rPr lang="nl-BE" dirty="0"/>
              <a:t>):</a:t>
            </a:r>
          </a:p>
          <a:p>
            <a:endParaRPr lang="nl-BE" sz="1400" dirty="0"/>
          </a:p>
          <a:p>
            <a:pPr lvl="1"/>
            <a:r>
              <a:rPr lang="nl-BE" b="1" dirty="0"/>
              <a:t>Afhameren</a:t>
            </a:r>
            <a:r>
              <a:rPr lang="nl-BE" dirty="0"/>
              <a:t> van de zones die hol klinken (en dus beschadigd zijn)</a:t>
            </a:r>
          </a:p>
          <a:p>
            <a:pPr lvl="1"/>
            <a:r>
              <a:rPr lang="nl-BE" b="1" dirty="0"/>
              <a:t>Verwijderen</a:t>
            </a:r>
            <a:r>
              <a:rPr lang="nl-BE" dirty="0"/>
              <a:t> van alle </a:t>
            </a:r>
            <a:r>
              <a:rPr lang="nl-BE" b="1" dirty="0"/>
              <a:t>loszittende</a:t>
            </a:r>
            <a:r>
              <a:rPr lang="nl-BE" dirty="0"/>
              <a:t> beton (min. diepte 5mm)</a:t>
            </a:r>
          </a:p>
          <a:p>
            <a:pPr lvl="1"/>
            <a:r>
              <a:rPr lang="nl-BE" b="1" dirty="0"/>
              <a:t>Blootleggen</a:t>
            </a:r>
            <a:r>
              <a:rPr lang="nl-BE" dirty="0"/>
              <a:t> van alle </a:t>
            </a:r>
            <a:r>
              <a:rPr lang="nl-BE" b="1" dirty="0"/>
              <a:t>geroeste wapening </a:t>
            </a:r>
            <a:r>
              <a:rPr lang="nl-BE" dirty="0" err="1"/>
              <a:t>ifv</a:t>
            </a:r>
            <a:r>
              <a:rPr lang="nl-BE" dirty="0"/>
              <a:t>. grootte van roestvorming als de carbonatiediepte tot wapening reikt</a:t>
            </a:r>
          </a:p>
          <a:p>
            <a:pPr lvl="1"/>
            <a:r>
              <a:rPr lang="nl-BE" b="1" dirty="0"/>
              <a:t>Ontroesten</a:t>
            </a:r>
            <a:r>
              <a:rPr lang="nl-BE" dirty="0"/>
              <a:t> van de geroeste wapening en aanbrengen van de </a:t>
            </a:r>
            <a:r>
              <a:rPr lang="nl-BE" b="1" dirty="0"/>
              <a:t>corrosiebescherming</a:t>
            </a:r>
          </a:p>
          <a:p>
            <a:pPr lvl="1"/>
            <a:r>
              <a:rPr lang="nl-BE" dirty="0"/>
              <a:t>Het </a:t>
            </a:r>
            <a:r>
              <a:rPr lang="nl-BE" b="1" dirty="0"/>
              <a:t>bevochtigen</a:t>
            </a:r>
            <a:r>
              <a:rPr lang="nl-BE" dirty="0"/>
              <a:t> van de ondergrond voor aanbrengen herstelmortel </a:t>
            </a:r>
          </a:p>
          <a:p>
            <a:pPr lvl="1"/>
            <a:r>
              <a:rPr lang="nl-BE" dirty="0"/>
              <a:t>Het aanbrengen van </a:t>
            </a:r>
            <a:r>
              <a:rPr lang="nl-BE" b="1" dirty="0"/>
              <a:t>aanhechtslaag</a:t>
            </a:r>
            <a:r>
              <a:rPr lang="nl-BE" dirty="0"/>
              <a:t> (primer) en herstelproducten op een voldoende gereinigd en </a:t>
            </a:r>
            <a:r>
              <a:rPr lang="nl-BE" b="1" dirty="0"/>
              <a:t>opgeruwde</a:t>
            </a:r>
            <a:r>
              <a:rPr lang="nl-BE" dirty="0"/>
              <a:t> betonoppervlakte.</a:t>
            </a:r>
          </a:p>
          <a:p>
            <a:pPr lvl="1"/>
            <a:r>
              <a:rPr lang="nl-BE" dirty="0"/>
              <a:t>Aanbrengen van de </a:t>
            </a:r>
            <a:r>
              <a:rPr lang="nl-BE" b="1" dirty="0"/>
              <a:t>herstelmortel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Het voorzien van de nodige </a:t>
            </a:r>
            <a:r>
              <a:rPr lang="nl-BE" b="1" dirty="0"/>
              <a:t>nabehandeling</a:t>
            </a:r>
            <a:r>
              <a:rPr lang="nl-BE" dirty="0"/>
              <a:t> van de herstelmortel </a:t>
            </a:r>
          </a:p>
          <a:p>
            <a:pPr lvl="1"/>
            <a:r>
              <a:rPr lang="nl-BE" dirty="0"/>
              <a:t>Het eventueel aanbrengen van een </a:t>
            </a:r>
            <a:r>
              <a:rPr lang="nl-BE" b="1" dirty="0"/>
              <a:t>beschermingscoating</a:t>
            </a:r>
          </a:p>
          <a:p>
            <a:pPr lvl="1"/>
            <a:r>
              <a:rPr lang="nl-BE" b="1" dirty="0"/>
              <a:t>Beschermen</a:t>
            </a:r>
            <a:r>
              <a:rPr lang="nl-BE" dirty="0"/>
              <a:t> en </a:t>
            </a:r>
            <a:r>
              <a:rPr lang="nl-BE" b="1" dirty="0"/>
              <a:t>afwerken</a:t>
            </a:r>
          </a:p>
          <a:p>
            <a:pPr lvl="2"/>
            <a:endParaRPr lang="nl-BE" sz="1400" dirty="0"/>
          </a:p>
          <a:p>
            <a:pPr lvl="2"/>
            <a:endParaRPr lang="nl-BE" sz="1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997" y="6533788"/>
            <a:ext cx="72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7549C29-F678-4D4B-818C-BEDFE0834725}" type="datetime1">
              <a:rPr lang="fr-FR" smtClean="0"/>
              <a:pPr>
                <a:spcAft>
                  <a:spcPts val="600"/>
                </a:spcAft>
              </a:pPr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97" y="6533788"/>
            <a:ext cx="864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5999" y="6533788"/>
            <a:ext cx="288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B817039C-92D6-4318-BAAD-3C736EB6B634}" type="slidenum">
              <a:rPr lang="fr-FR" smtClean="0"/>
              <a:pPr>
                <a:spcAft>
                  <a:spcPts val="600"/>
                </a:spcAft>
              </a:pPr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0504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900000"/>
          </a:xfrm>
        </p:spPr>
        <p:txBody>
          <a:bodyPr anchor="b">
            <a:normAutofit/>
          </a:bodyPr>
          <a:lstStyle/>
          <a:p>
            <a:r>
              <a:rPr lang="fr-FR" dirty="0"/>
              <a:t>herSTELLINGSWERKEN: UITVOERING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4BA4F96-E477-533B-B03D-1D0BDA040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646" y="1808583"/>
            <a:ext cx="3464354" cy="413654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8" y="1469571"/>
            <a:ext cx="7719982" cy="4680000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nl-BE" sz="2000" dirty="0"/>
          </a:p>
          <a:p>
            <a:r>
              <a:rPr lang="nl-BE" b="1" dirty="0"/>
              <a:t>STAP 1: </a:t>
            </a:r>
            <a:r>
              <a:rPr lang="nl-BE" dirty="0"/>
              <a:t>Voorzorgsmaatregelen:</a:t>
            </a:r>
          </a:p>
          <a:p>
            <a:endParaRPr lang="nl-BE" dirty="0"/>
          </a:p>
          <a:p>
            <a:pPr lvl="1"/>
            <a:r>
              <a:rPr lang="nl-BE" dirty="0"/>
              <a:t>Bij de betonherstellingswerken dient tijdens elke fase de </a:t>
            </a:r>
            <a:r>
              <a:rPr lang="nl-BE" b="1" dirty="0"/>
              <a:t>stabiliteit</a:t>
            </a:r>
            <a:r>
              <a:rPr lang="nl-BE" dirty="0"/>
              <a:t> van de constructie gegarandeerd te worden</a:t>
            </a:r>
          </a:p>
          <a:p>
            <a:pPr lvl="1"/>
            <a:r>
              <a:rPr lang="nl-BE" dirty="0"/>
              <a:t>Garanderen van een min. kwaliteit van de </a:t>
            </a:r>
            <a:r>
              <a:rPr lang="nl-BE" b="1" dirty="0"/>
              <a:t>ondergrond</a:t>
            </a:r>
            <a:r>
              <a:rPr lang="nl-BE" dirty="0"/>
              <a:t> waarbij zijn </a:t>
            </a:r>
            <a:r>
              <a:rPr lang="nl-BE" b="1" dirty="0"/>
              <a:t>cohesie</a:t>
            </a:r>
            <a:r>
              <a:rPr lang="nl-BE" dirty="0"/>
              <a:t> in overeenstemming dient te zijn met de vereiste hechtsterkte herstelmortels</a:t>
            </a:r>
          </a:p>
          <a:p>
            <a:pPr lvl="1"/>
            <a:r>
              <a:rPr lang="nl-BE" dirty="0"/>
              <a:t>Na ontroesten van de </a:t>
            </a:r>
            <a:r>
              <a:rPr lang="nl-BE" b="1" dirty="0"/>
              <a:t>wapeningstaven</a:t>
            </a:r>
            <a:r>
              <a:rPr lang="nl-BE" dirty="0"/>
              <a:t> moet door stabiliteitsbureau nagezien worden of deze nog </a:t>
            </a:r>
            <a:r>
              <a:rPr lang="nl-BE" b="1" dirty="0"/>
              <a:t>voldoet</a:t>
            </a:r>
            <a:r>
              <a:rPr lang="nl-BE" dirty="0"/>
              <a:t> aan het voorziene ontwerp voor de te behouden constructie.</a:t>
            </a:r>
          </a:p>
          <a:p>
            <a:pPr lvl="2"/>
            <a:endParaRPr lang="nl-BE" sz="2000" dirty="0"/>
          </a:p>
          <a:p>
            <a:pPr lvl="2"/>
            <a:endParaRPr lang="nl-BE" sz="2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997" y="6533788"/>
            <a:ext cx="72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7549C29-F678-4D4B-818C-BEDFE0834725}" type="datetime1">
              <a:rPr lang="fr-FR" smtClean="0"/>
              <a:pPr>
                <a:spcAft>
                  <a:spcPts val="600"/>
                </a:spcAft>
              </a:pPr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97" y="6533788"/>
            <a:ext cx="864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5999" y="6533788"/>
            <a:ext cx="288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B817039C-92D6-4318-BAAD-3C736EB6B634}" type="slidenum">
              <a:rPr lang="fr-FR" smtClean="0"/>
              <a:pPr>
                <a:spcAft>
                  <a:spcPts val="600"/>
                </a:spcAft>
              </a:pPr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836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25755" y="1227353"/>
            <a:ext cx="3758808" cy="2217859"/>
          </a:xfrm>
          <a:prstGeom prst="rect">
            <a:avLst/>
          </a:prstGeom>
        </p:spPr>
      </p:pic>
      <p:sp>
        <p:nvSpPr>
          <p:cNvPr id="86" name="Rectangle 85">
            <a:hlinkClick r:id="" action="ppaction://noaction"/>
          </p:cNvPr>
          <p:cNvSpPr/>
          <p:nvPr/>
        </p:nvSpPr>
        <p:spPr>
          <a:xfrm>
            <a:off x="8122496" y="1227354"/>
            <a:ext cx="3766445" cy="22178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2000"/>
                </a:schemeClr>
              </a:gs>
              <a:gs pos="100000">
                <a:schemeClr val="tx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246694" y="3620930"/>
            <a:ext cx="3769179" cy="2217860"/>
          </a:xfrm>
          <a:prstGeom prst="rect">
            <a:avLst/>
          </a:prstGeom>
        </p:spPr>
      </p:pic>
      <p:sp>
        <p:nvSpPr>
          <p:cNvPr id="97" name="Rectangle 96">
            <a:hlinkClick r:id="" action="ppaction://noaction"/>
          </p:cNvPr>
          <p:cNvSpPr/>
          <p:nvPr/>
        </p:nvSpPr>
        <p:spPr>
          <a:xfrm>
            <a:off x="6242152" y="3620932"/>
            <a:ext cx="3766445" cy="22178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2000"/>
                </a:schemeClr>
              </a:gs>
              <a:gs pos="100000">
                <a:schemeClr val="tx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5" name="Image 10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8366" y="3620930"/>
            <a:ext cx="3764705" cy="2217861"/>
          </a:xfrm>
          <a:prstGeom prst="rect">
            <a:avLst/>
          </a:prstGeom>
        </p:spPr>
      </p:pic>
      <p:sp>
        <p:nvSpPr>
          <p:cNvPr id="92" name="Rectangle 91">
            <a:hlinkClick r:id="" action="ppaction://noaction"/>
          </p:cNvPr>
          <p:cNvSpPr/>
          <p:nvPr/>
        </p:nvSpPr>
        <p:spPr>
          <a:xfrm>
            <a:off x="2338367" y="3620932"/>
            <a:ext cx="3766445" cy="22178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134" y="1227353"/>
            <a:ext cx="3766445" cy="2217859"/>
          </a:xfrm>
          <a:prstGeom prst="rect">
            <a:avLst/>
          </a:prstGeom>
        </p:spPr>
      </p:pic>
      <p:sp>
        <p:nvSpPr>
          <p:cNvPr id="14" name="Rectangle 13">
            <a:hlinkClick r:id="" action="ppaction://noaction"/>
          </p:cNvPr>
          <p:cNvSpPr/>
          <p:nvPr/>
        </p:nvSpPr>
        <p:spPr>
          <a:xfrm>
            <a:off x="306134" y="1227354"/>
            <a:ext cx="3766445" cy="22178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3936" y="1227354"/>
            <a:ext cx="3766446" cy="221785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526126"/>
          </a:xfrm>
        </p:spPr>
        <p:txBody>
          <a:bodyPr/>
          <a:lstStyle/>
          <a:p>
            <a:r>
              <a:rPr lang="fr-FR" dirty="0" err="1"/>
              <a:t>Actief</a:t>
            </a:r>
            <a:r>
              <a:rPr lang="fr-FR" dirty="0"/>
              <a:t> in 5 </a:t>
            </a:r>
            <a:r>
              <a:rPr lang="fr-FR" dirty="0" err="1"/>
              <a:t>domeinen</a:t>
            </a:r>
            <a:endParaRPr lang="fr-FR" dirty="0">
              <a:hlinkClick r:id="" action="ppaction://noaction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1638262" y="1966950"/>
            <a:ext cx="190900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Constructie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&amp; V</a:t>
            </a:r>
            <a:r>
              <a:rPr lang="fr-FR" sz="2400" b="1" dirty="0" err="1">
                <a:solidFill>
                  <a:srgbClr val="FFFFFF"/>
                </a:solidFill>
                <a:latin typeface="Arial" panose="020B0604020202020204"/>
              </a:rPr>
              <a:t>astgoed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Rectangle 81">
            <a:hlinkClick r:id="" action="ppaction://noaction"/>
          </p:cNvPr>
          <p:cNvSpPr/>
          <p:nvPr/>
        </p:nvSpPr>
        <p:spPr>
          <a:xfrm>
            <a:off x="4209919" y="1227354"/>
            <a:ext cx="3766445" cy="22178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2000"/>
                </a:schemeClr>
              </a:gs>
              <a:gs pos="100000">
                <a:schemeClr val="tx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227353"/>
            <a:ext cx="1210236" cy="2217859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486647" y="1997728"/>
            <a:ext cx="155356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5546874" y="1966950"/>
            <a:ext cx="227931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Installaties</a:t>
            </a:r>
            <a:b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&amp; U</a:t>
            </a:r>
            <a:r>
              <a:rPr lang="fr-FR" sz="2400" b="1" dirty="0" err="1">
                <a:solidFill>
                  <a:srgbClr val="FFFFFF"/>
                </a:solidFill>
                <a:latin typeface="Arial" panose="020B0604020202020204"/>
              </a:rPr>
              <a:t>itrusting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13412" y="1227353"/>
            <a:ext cx="1210236" cy="2217859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4395259" y="1997728"/>
            <a:ext cx="155356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9455486" y="1966950"/>
            <a:ext cx="227931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Infrastructuur</a:t>
            </a:r>
            <a:b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&amp; </a:t>
            </a:r>
            <a:r>
              <a:rPr lang="fr-FR" sz="2400" b="1" dirty="0">
                <a:solidFill>
                  <a:srgbClr val="FFFFFF"/>
                </a:solidFill>
                <a:latin typeface="Arial" panose="020B0604020202020204"/>
              </a:rPr>
              <a:t>E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nergie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122024" y="1227353"/>
            <a:ext cx="1210236" cy="2217859"/>
          </a:xfrm>
          <a:prstGeom prst="rect">
            <a:avLst/>
          </a:prstGeom>
          <a:solidFill>
            <a:schemeClr val="accent4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8303871" y="1997728"/>
            <a:ext cx="155356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3670495" y="4362597"/>
            <a:ext cx="222277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Omgeving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&amp; </a:t>
            </a:r>
            <a:r>
              <a:rPr lang="fr-FR" sz="2400" b="1" dirty="0" err="1">
                <a:solidFill>
                  <a:srgbClr val="FFFFFF"/>
                </a:solidFill>
                <a:latin typeface="Arial" panose="020B0604020202020204"/>
              </a:rPr>
              <a:t>Veiligheid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337033" y="3623000"/>
            <a:ext cx="1210236" cy="2217859"/>
          </a:xfrm>
          <a:prstGeom prst="rect">
            <a:avLst/>
          </a:prstGeom>
          <a:solidFill>
            <a:schemeClr val="accent6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518880" y="4393375"/>
            <a:ext cx="155356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7579107" y="4559973"/>
            <a:ext cx="22227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Opleiding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245645" y="3623000"/>
            <a:ext cx="1210236" cy="2217859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6427492" y="4393375"/>
            <a:ext cx="155356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7FCB6F44-C86C-3017-BB8A-BB0C00F05DC8}"/>
              </a:ext>
            </a:extLst>
          </p:cNvPr>
          <p:cNvSpPr txBox="1">
            <a:spLocks/>
          </p:cNvSpPr>
          <p:nvPr/>
        </p:nvSpPr>
        <p:spPr>
          <a:xfrm>
            <a:off x="335999" y="6533788"/>
            <a:ext cx="288000" cy="288000"/>
          </a:xfrm>
          <a:prstGeom prst="rect">
            <a:avLst/>
          </a:prstGeom>
        </p:spPr>
        <p:txBody>
          <a:bodyPr vert="horz" lIns="36000" tIns="36000" rIns="36000" bIns="36000" rtlCol="0"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FD67A-6FAB-4773-A71E-2F3AF88996FA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Espace réservé du pied de page 12">
            <a:extLst>
              <a:ext uri="{FF2B5EF4-FFF2-40B4-BE49-F238E27FC236}">
                <a16:creationId xmlns:a16="http://schemas.microsoft.com/office/drawing/2014/main" id="{6F7930D1-8032-DDEE-526A-4C96747829BA}"/>
              </a:ext>
            </a:extLst>
          </p:cNvPr>
          <p:cNvSpPr txBox="1">
            <a:spLocks/>
          </p:cNvSpPr>
          <p:nvPr/>
        </p:nvSpPr>
        <p:spPr>
          <a:xfrm>
            <a:off x="609601" y="6561137"/>
            <a:ext cx="8144292" cy="29686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brima"/>
                <a:ea typeface="+mn-ea"/>
                <a:cs typeface="+mn-cs"/>
              </a:rPr>
              <a:t>Betonherstelling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bri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75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1"/>
    </mc:Choice>
    <mc:Fallback xmlns="">
      <p:transition spd="slow" advTm="6401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herSTELLINGSWERKEN: UITVOERING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endParaRPr lang="nl-BE" dirty="0"/>
          </a:p>
          <a:p>
            <a:r>
              <a:rPr lang="nl-BE" sz="2000" b="1" dirty="0"/>
              <a:t>STAP 2: Vrijmaken van de wapening </a:t>
            </a:r>
            <a:r>
              <a:rPr lang="nl-BE" sz="2000" dirty="0"/>
              <a:t>volgens TV 231 bij toepassing </a:t>
            </a:r>
            <a:r>
              <a:rPr lang="nl-BE" sz="2000" b="1" u="sng" dirty="0"/>
              <a:t>hydraulische herstelmortels</a:t>
            </a:r>
            <a:r>
              <a:rPr lang="nl-BE" sz="2000" dirty="0"/>
              <a:t>:</a:t>
            </a:r>
          </a:p>
          <a:p>
            <a:endParaRPr lang="nl-BE" sz="2000" dirty="0"/>
          </a:p>
          <a:p>
            <a:pPr lvl="1"/>
            <a:r>
              <a:rPr lang="nl-BE" dirty="0"/>
              <a:t>dekking na herstelling &gt; 20mm en wapening bevind zich grotendeels in de niet </a:t>
            </a:r>
            <a:r>
              <a:rPr lang="nl-BE" dirty="0" err="1"/>
              <a:t>gecarbonateerde</a:t>
            </a:r>
            <a:r>
              <a:rPr lang="nl-BE" dirty="0"/>
              <a:t> zone: de helft van de staaloppervlakte dient ontbloot te worden (CC- en PCC mortels)</a:t>
            </a:r>
          </a:p>
          <a:p>
            <a:pPr lvl="1"/>
            <a:r>
              <a:rPr lang="nl-BE" dirty="0"/>
              <a:t>dekking na herstelling &gt; 20mm en wapening bevind zich grotendeels in de </a:t>
            </a:r>
            <a:r>
              <a:rPr lang="nl-BE" dirty="0" err="1"/>
              <a:t>gecarbonateerde</a:t>
            </a:r>
            <a:r>
              <a:rPr lang="nl-BE" dirty="0"/>
              <a:t> zone: de staaloppervlakte vrijmaken 20 mm aan weerzijden en 10 mm achter de wapening (CC- en PCC mortels)</a:t>
            </a:r>
          </a:p>
          <a:p>
            <a:pPr lvl="1"/>
            <a:r>
              <a:rPr lang="nl-BE" dirty="0"/>
              <a:t>dekking na herstelling tussen 10-20mm: de staaloppervlakte vrijmaken 20 mm aan weerzijden en 10 mm achter de wapening + </a:t>
            </a:r>
            <a:r>
              <a:rPr lang="nl-BE" dirty="0" err="1"/>
              <a:t>corrosiewerende</a:t>
            </a:r>
            <a:r>
              <a:rPr lang="nl-BE" dirty="0"/>
              <a:t> laag over de volledig omtrek van de wapening </a:t>
            </a:r>
          </a:p>
          <a:p>
            <a:pPr lvl="1"/>
            <a:r>
              <a:rPr lang="nl-BE" dirty="0"/>
              <a:t>dekking na herstelling &lt; 10mm: de staaloppervlakte vrijmaken 20 mm aan weerzijden en 10 mm achter de wapening + </a:t>
            </a:r>
            <a:r>
              <a:rPr lang="nl-BE" dirty="0" err="1"/>
              <a:t>corrosiewerende</a:t>
            </a:r>
            <a:r>
              <a:rPr lang="nl-BE" dirty="0"/>
              <a:t> laag over de volledige omtrek van de wapening + herstelmortel en beschermingscoating over de volledige betonoppervlakte. </a:t>
            </a:r>
          </a:p>
          <a:p>
            <a:pPr lvl="1"/>
            <a:endParaRPr lang="nl-BE" dirty="0"/>
          </a:p>
          <a:p>
            <a:pPr lvl="2"/>
            <a:endParaRPr lang="nl-BE" dirty="0"/>
          </a:p>
          <a:p>
            <a:pPr lvl="2"/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0079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herSTELLINGSWERKEN: UITVOERING</a:t>
            </a:r>
            <a:endParaRPr lang="nl-BE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270" y="1773497"/>
            <a:ext cx="4533900" cy="314373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D000-EBC1-4F87-BC5C-60E8BF0CF4C1}" type="datetime1">
              <a:rPr lang="fr-FR" smtClean="0"/>
              <a:t>20/11/2024</a:t>
            </a:fld>
            <a:endParaRPr lang="fr-FR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51</a:t>
            </a:fld>
            <a:endParaRPr lang="fr-FR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463" y="1506797"/>
            <a:ext cx="5701400" cy="353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865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herSTELLINGSWERKEN: UITVOERING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endParaRPr lang="nl-BE" dirty="0"/>
          </a:p>
          <a:p>
            <a:r>
              <a:rPr lang="nl-BE" sz="2000" b="1" dirty="0"/>
              <a:t>STAP 2: Vrijmaken van de wapening </a:t>
            </a:r>
            <a:r>
              <a:rPr lang="nl-BE" sz="2000" dirty="0"/>
              <a:t>volgens TV 231 bij toepassing </a:t>
            </a:r>
            <a:r>
              <a:rPr lang="nl-BE" sz="2000" b="1" u="sng" dirty="0" err="1"/>
              <a:t>harsgebonden</a:t>
            </a:r>
            <a:r>
              <a:rPr lang="nl-BE" sz="2000" b="1" u="sng" dirty="0"/>
              <a:t> herstelmortels</a:t>
            </a:r>
            <a:r>
              <a:rPr lang="nl-BE" sz="2000" dirty="0"/>
              <a:t>:</a:t>
            </a:r>
          </a:p>
          <a:p>
            <a:endParaRPr lang="nl-BE" sz="2000" dirty="0"/>
          </a:p>
          <a:p>
            <a:pPr lvl="1"/>
            <a:r>
              <a:rPr lang="nl-BE" dirty="0"/>
              <a:t>dekking na herstelling &gt; 10-mm: de staaloppervlakte vrijmaken 20 mm aan weerzijden en 10 mm achter de wapening</a:t>
            </a:r>
          </a:p>
          <a:p>
            <a:pPr lvl="1"/>
            <a:r>
              <a:rPr lang="nl-BE" dirty="0"/>
              <a:t>dekking na herstelling &lt; 10mm: de staaloppervlakte vrijmaken 20 mm aan weerzijden en 10 mm achter de wapening + beschermingsbekleding over de volledige betonoppervlakte. </a:t>
            </a:r>
          </a:p>
          <a:p>
            <a:pPr lvl="1"/>
            <a:endParaRPr lang="nl-BE" dirty="0"/>
          </a:p>
          <a:p>
            <a:pPr lvl="2"/>
            <a:endParaRPr lang="nl-BE" dirty="0"/>
          </a:p>
          <a:p>
            <a:pPr lvl="2"/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5041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herSTELLINGSWERKEN: UITVOERING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endParaRPr lang="nl-BE" dirty="0"/>
          </a:p>
          <a:p>
            <a:r>
              <a:rPr lang="nl-BE" sz="2000" b="1" dirty="0"/>
              <a:t>STAP 3: </a:t>
            </a:r>
            <a:r>
              <a:rPr lang="nl-BE" sz="2000" dirty="0"/>
              <a:t>Behandeling van de </a:t>
            </a:r>
            <a:r>
              <a:rPr lang="nl-BE" sz="2000" b="1" dirty="0"/>
              <a:t>ondergrond</a:t>
            </a:r>
            <a:r>
              <a:rPr lang="nl-BE" sz="2000" dirty="0"/>
              <a:t> </a:t>
            </a:r>
            <a:r>
              <a:rPr lang="nl-BE" sz="2000" dirty="0" err="1"/>
              <a:t>tbv</a:t>
            </a:r>
            <a:r>
              <a:rPr lang="nl-BE" sz="2000" dirty="0"/>
              <a:t>. goede </a:t>
            </a:r>
            <a:r>
              <a:rPr lang="nl-BE" sz="2000" b="1" dirty="0"/>
              <a:t>hechting</a:t>
            </a:r>
            <a:r>
              <a:rPr lang="nl-BE" sz="2000" dirty="0"/>
              <a:t> :</a:t>
            </a:r>
          </a:p>
          <a:p>
            <a:endParaRPr lang="nl-BE" sz="2000" dirty="0"/>
          </a:p>
          <a:p>
            <a:pPr marL="457200" lvl="1" indent="0">
              <a:buNone/>
            </a:pPr>
            <a:r>
              <a:rPr lang="nl-BE" dirty="0"/>
              <a:t>1) </a:t>
            </a:r>
            <a:r>
              <a:rPr lang="nl-BE" b="1" u="sng" dirty="0"/>
              <a:t>Hydraulische</a:t>
            </a:r>
            <a:r>
              <a:rPr lang="nl-BE" u="sng" dirty="0"/>
              <a:t> herstelmortels:</a:t>
            </a:r>
          </a:p>
          <a:p>
            <a:pPr lvl="1"/>
            <a:r>
              <a:rPr lang="nl-BE" dirty="0"/>
              <a:t>Ondergrond herhaaldelijk bevochtigen totdat die geen water meer opzuigt (enkel dagen tot 2uur voor aanbrengen herstelmortel).</a:t>
            </a:r>
          </a:p>
          <a:p>
            <a:pPr lvl="1"/>
            <a:r>
              <a:rPr lang="nl-BE" dirty="0"/>
              <a:t>Het voorzien van eventueel een aanhechtingslaag (primer) indien fabrikant dit voorschrijft. </a:t>
            </a:r>
          </a:p>
          <a:p>
            <a:pPr lvl="1"/>
            <a:endParaRPr lang="nl-BE" dirty="0"/>
          </a:p>
          <a:p>
            <a:pPr marL="457200" lvl="1" indent="0">
              <a:buNone/>
            </a:pPr>
            <a:r>
              <a:rPr lang="nl-BE" dirty="0"/>
              <a:t>2) </a:t>
            </a:r>
            <a:r>
              <a:rPr lang="nl-BE" b="1" u="sng" dirty="0" err="1"/>
              <a:t>Harsgebonden</a:t>
            </a:r>
            <a:r>
              <a:rPr lang="nl-BE" u="sng" dirty="0"/>
              <a:t> herstelmortels:</a:t>
            </a:r>
          </a:p>
          <a:p>
            <a:pPr lvl="1"/>
            <a:r>
              <a:rPr lang="nl-BE" dirty="0"/>
              <a:t>Ondergrond dient voldoende droog te zijn</a:t>
            </a:r>
          </a:p>
          <a:p>
            <a:pPr lvl="1"/>
            <a:r>
              <a:rPr lang="nl-BE" dirty="0"/>
              <a:t>Het voorzien van een aanhechtingslaag (primer) is verplicht. </a:t>
            </a:r>
          </a:p>
          <a:p>
            <a:pPr lvl="1"/>
            <a:endParaRPr lang="nl-BE" dirty="0"/>
          </a:p>
          <a:p>
            <a:pPr lvl="2"/>
            <a:endParaRPr lang="nl-BE" dirty="0"/>
          </a:p>
          <a:p>
            <a:pPr lvl="2"/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53</a:t>
            </a:fld>
            <a:endParaRPr lang="fr-FR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F11693-C01A-8005-BC81-A0AB486BE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757" y="4312391"/>
            <a:ext cx="2615411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192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herSTELLINGSWERKEN: UITVOERING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endParaRPr lang="nl-BE" dirty="0"/>
          </a:p>
          <a:p>
            <a:r>
              <a:rPr lang="nl-BE" sz="2000" b="1" dirty="0"/>
              <a:t>STAP 4: Ontroesten</a:t>
            </a:r>
            <a:r>
              <a:rPr lang="nl-BE" sz="2000" dirty="0"/>
              <a:t> van de wapening:</a:t>
            </a:r>
          </a:p>
          <a:p>
            <a:endParaRPr lang="nl-BE" sz="2000" dirty="0"/>
          </a:p>
          <a:p>
            <a:pPr marL="457200" lvl="1" indent="0">
              <a:buNone/>
            </a:pPr>
            <a:r>
              <a:rPr lang="nl-BE" dirty="0"/>
              <a:t>1) </a:t>
            </a:r>
            <a:r>
              <a:rPr lang="nl-BE" b="1" u="sng" dirty="0"/>
              <a:t>Hydraulische</a:t>
            </a:r>
            <a:r>
              <a:rPr lang="nl-BE" u="sng" dirty="0"/>
              <a:t> herstelmortels:</a:t>
            </a:r>
          </a:p>
          <a:p>
            <a:pPr lvl="1"/>
            <a:r>
              <a:rPr lang="nl-BE" dirty="0"/>
              <a:t>Volgens TF van de herstelmortel door zand- of waterstralen</a:t>
            </a:r>
          </a:p>
          <a:p>
            <a:pPr lvl="1"/>
            <a:endParaRPr lang="nl-BE" dirty="0"/>
          </a:p>
          <a:p>
            <a:pPr marL="457200" lvl="1" indent="0">
              <a:buNone/>
            </a:pPr>
            <a:r>
              <a:rPr lang="nl-BE" dirty="0"/>
              <a:t>2) </a:t>
            </a:r>
            <a:r>
              <a:rPr lang="nl-BE" b="1" u="sng" dirty="0" err="1"/>
              <a:t>Harsgebonden</a:t>
            </a:r>
            <a:r>
              <a:rPr lang="nl-BE" u="sng" dirty="0"/>
              <a:t> herstelmortels:</a:t>
            </a:r>
          </a:p>
          <a:p>
            <a:pPr lvl="1"/>
            <a:r>
              <a:rPr lang="nl-BE" sz="1800" dirty="0"/>
              <a:t>SA 2 ½ zeer zorgvuldig ontroesten</a:t>
            </a:r>
          </a:p>
          <a:p>
            <a:pPr marL="457200" lvl="1" indent="0">
              <a:buNone/>
            </a:pPr>
            <a:endParaRPr lang="nl-BE" dirty="0"/>
          </a:p>
          <a:p>
            <a:pPr lvl="1"/>
            <a:endParaRPr lang="nl-BE" dirty="0"/>
          </a:p>
          <a:p>
            <a:pPr lvl="2"/>
            <a:endParaRPr lang="nl-BE" dirty="0"/>
          </a:p>
          <a:p>
            <a:pPr lvl="2"/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54</a:t>
            </a:fld>
            <a:endParaRPr lang="fr-FR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AC7D81E-1CDF-C539-361F-4FA87C665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187" y="1937134"/>
            <a:ext cx="4077811" cy="270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0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herstellingswerken: UITVOERING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endParaRPr lang="nl-BE" dirty="0"/>
          </a:p>
          <a:p>
            <a:r>
              <a:rPr lang="nl-BE" sz="2000" b="1" dirty="0"/>
              <a:t>STAP 5: Beschermen</a:t>
            </a:r>
            <a:r>
              <a:rPr lang="nl-BE" sz="2000" dirty="0"/>
              <a:t> van de </a:t>
            </a:r>
            <a:r>
              <a:rPr lang="nl-BE" sz="2000" b="1" dirty="0"/>
              <a:t>wapening</a:t>
            </a:r>
            <a:r>
              <a:rPr lang="nl-BE" sz="2000" dirty="0"/>
              <a:t>:</a:t>
            </a:r>
          </a:p>
          <a:p>
            <a:endParaRPr lang="nl-BE" sz="2000" dirty="0"/>
          </a:p>
          <a:p>
            <a:pPr marL="457200" lvl="1" indent="0">
              <a:buNone/>
            </a:pPr>
            <a:r>
              <a:rPr lang="nl-BE" dirty="0"/>
              <a:t>1) </a:t>
            </a:r>
            <a:r>
              <a:rPr lang="nl-BE" b="1" u="sng" dirty="0"/>
              <a:t>Hydraulische</a:t>
            </a:r>
            <a:r>
              <a:rPr lang="nl-BE" u="sng" dirty="0"/>
              <a:t> herstelmortels:</a:t>
            </a:r>
          </a:p>
          <a:p>
            <a:pPr lvl="1"/>
            <a:r>
              <a:rPr lang="nl-BE" dirty="0"/>
              <a:t>Anticorrosiebescherming op staal is afhankelijk van:</a:t>
            </a:r>
          </a:p>
          <a:p>
            <a:pPr lvl="2"/>
            <a:r>
              <a:rPr lang="nl-BE" dirty="0"/>
              <a:t>Betondekking na herstelling</a:t>
            </a:r>
          </a:p>
          <a:p>
            <a:pPr lvl="2"/>
            <a:r>
              <a:rPr lang="nl-BE" dirty="0"/>
              <a:t>Al dan niet algemene </a:t>
            </a:r>
            <a:r>
              <a:rPr lang="nl-BE" dirty="0" err="1"/>
              <a:t>overlaging</a:t>
            </a:r>
            <a:r>
              <a:rPr lang="nl-BE" dirty="0"/>
              <a:t> met een herstelmortel</a:t>
            </a:r>
          </a:p>
          <a:p>
            <a:pPr lvl="2"/>
            <a:r>
              <a:rPr lang="nl-BE" dirty="0"/>
              <a:t>Al dan niet van een aanvullende </a:t>
            </a:r>
            <a:r>
              <a:rPr lang="nl-BE" dirty="0" err="1"/>
              <a:t>beschermingslaag</a:t>
            </a:r>
            <a:r>
              <a:rPr lang="nl-BE" dirty="0"/>
              <a:t> op de betonoppervlakte</a:t>
            </a:r>
          </a:p>
          <a:p>
            <a:pPr lvl="1"/>
            <a:endParaRPr lang="nl-BE" dirty="0"/>
          </a:p>
          <a:p>
            <a:pPr marL="457200" lvl="1" indent="0">
              <a:buNone/>
            </a:pPr>
            <a:r>
              <a:rPr lang="nl-BE" dirty="0"/>
              <a:t>2) </a:t>
            </a:r>
            <a:r>
              <a:rPr lang="nl-BE" b="1" u="sng" dirty="0" err="1"/>
              <a:t>Harsgebonden</a:t>
            </a:r>
            <a:r>
              <a:rPr lang="nl-BE" u="sng" dirty="0"/>
              <a:t> herstelmortels:</a:t>
            </a:r>
          </a:p>
          <a:p>
            <a:pPr lvl="1"/>
            <a:r>
              <a:rPr lang="nl-BE" sz="1800" dirty="0"/>
              <a:t>Anticorrosiebescherming op staal is verplicht.</a:t>
            </a:r>
          </a:p>
          <a:p>
            <a:pPr marL="457200" lvl="1" indent="0">
              <a:buNone/>
            </a:pPr>
            <a:endParaRPr lang="nl-BE" dirty="0"/>
          </a:p>
          <a:p>
            <a:pPr lvl="1"/>
            <a:endParaRPr lang="nl-BE" dirty="0"/>
          </a:p>
          <a:p>
            <a:pPr lvl="2"/>
            <a:endParaRPr lang="nl-BE" dirty="0"/>
          </a:p>
          <a:p>
            <a:pPr lvl="2"/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55</a:t>
            </a:fld>
            <a:endParaRPr lang="fr-FR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3372566-A7F1-1696-8FB1-4B9EFD85E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505" y="1866949"/>
            <a:ext cx="3259493" cy="24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599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herstellingswerken: UITVOERING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endParaRPr lang="nl-BE" dirty="0"/>
          </a:p>
          <a:p>
            <a:r>
              <a:rPr lang="nl-BE" sz="2000" b="1" dirty="0"/>
              <a:t>STAP 6: Aanbrengen</a:t>
            </a:r>
            <a:r>
              <a:rPr lang="nl-BE" sz="2000" dirty="0"/>
              <a:t> herstelmortel:</a:t>
            </a:r>
          </a:p>
          <a:p>
            <a:endParaRPr lang="nl-BE" sz="2000" dirty="0"/>
          </a:p>
          <a:p>
            <a:pPr lvl="1"/>
            <a:r>
              <a:rPr lang="nl-BE" dirty="0"/>
              <a:t>Eigenschappen herstelmortel = betonnen ondergrond </a:t>
            </a:r>
          </a:p>
          <a:p>
            <a:pPr lvl="1"/>
            <a:r>
              <a:rPr lang="nl-BE" dirty="0"/>
              <a:t>Krimparm</a:t>
            </a:r>
          </a:p>
          <a:p>
            <a:pPr lvl="1"/>
            <a:r>
              <a:rPr lang="nl-BE" dirty="0"/>
              <a:t>Aanbrengen bij een temperatuur tussen 5 en 25 °</a:t>
            </a:r>
          </a:p>
          <a:p>
            <a:pPr lvl="1"/>
            <a:r>
              <a:rPr lang="nl-BE" dirty="0"/>
              <a:t>Laagdiktes volgens TF</a:t>
            </a:r>
          </a:p>
          <a:p>
            <a:pPr lvl="1"/>
            <a:r>
              <a:rPr lang="nl-BE" dirty="0"/>
              <a:t>Aanbrengen volgens:</a:t>
            </a:r>
          </a:p>
          <a:p>
            <a:pPr lvl="2"/>
            <a:r>
              <a:rPr lang="nl-BE" dirty="0"/>
              <a:t>handmatig (</a:t>
            </a:r>
            <a:r>
              <a:rPr lang="nl-BE" dirty="0" err="1"/>
              <a:t>dmv</a:t>
            </a:r>
            <a:r>
              <a:rPr lang="nl-BE" dirty="0"/>
              <a:t>. truweel)</a:t>
            </a:r>
          </a:p>
          <a:p>
            <a:pPr lvl="2"/>
            <a:r>
              <a:rPr lang="nl-BE" dirty="0"/>
              <a:t>aangieten (</a:t>
            </a:r>
            <a:r>
              <a:rPr lang="nl-BE" dirty="0" err="1"/>
              <a:t>dmv</a:t>
            </a:r>
            <a:r>
              <a:rPr lang="nl-BE" dirty="0"/>
              <a:t>. gietmortel in bekisting/niet trillen en ontluchten)</a:t>
            </a:r>
          </a:p>
          <a:p>
            <a:pPr lvl="2"/>
            <a:r>
              <a:rPr lang="nl-BE" dirty="0"/>
              <a:t>spuiten ( </a:t>
            </a:r>
            <a:r>
              <a:rPr lang="nl-BE" dirty="0" err="1"/>
              <a:t>dmv</a:t>
            </a:r>
            <a:r>
              <a:rPr lang="nl-BE" dirty="0"/>
              <a:t>. olievrije perslucht)</a:t>
            </a:r>
          </a:p>
          <a:p>
            <a:pPr lvl="1"/>
            <a:endParaRPr lang="nl-BE" dirty="0"/>
          </a:p>
          <a:p>
            <a:pPr lvl="2"/>
            <a:endParaRPr lang="nl-BE" dirty="0"/>
          </a:p>
          <a:p>
            <a:pPr lvl="2"/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56</a:t>
            </a:fld>
            <a:endParaRPr lang="fr-FR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036F492-0D93-986B-C76B-E181DE7F5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286" y="1828799"/>
            <a:ext cx="4053712" cy="22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473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herstellingswerken: UITVOERING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endParaRPr lang="nl-BE" dirty="0"/>
          </a:p>
          <a:p>
            <a:r>
              <a:rPr lang="nl-BE" sz="2000" b="1" dirty="0"/>
              <a:t>STAP 7: Nabehandeling</a:t>
            </a:r>
            <a:r>
              <a:rPr lang="nl-BE" sz="2000" dirty="0"/>
              <a:t>:</a:t>
            </a:r>
          </a:p>
          <a:p>
            <a:endParaRPr lang="nl-BE" sz="2000" dirty="0"/>
          </a:p>
          <a:p>
            <a:pPr marL="457200" lvl="1" indent="0">
              <a:buNone/>
            </a:pPr>
            <a:r>
              <a:rPr lang="nl-BE" dirty="0"/>
              <a:t>1) </a:t>
            </a:r>
            <a:r>
              <a:rPr lang="nl-BE" b="1" u="sng" dirty="0"/>
              <a:t>Hydraulische</a:t>
            </a:r>
            <a:r>
              <a:rPr lang="nl-BE" u="sng" dirty="0"/>
              <a:t> herstelmortels:</a:t>
            </a:r>
          </a:p>
          <a:p>
            <a:pPr lvl="1"/>
            <a:r>
              <a:rPr lang="nl-BE" dirty="0"/>
              <a:t>Bescherming tegen uitdrogen (krimp) door bevochtigen of </a:t>
            </a:r>
            <a:r>
              <a:rPr lang="nl-BE" dirty="0" err="1"/>
              <a:t>curing</a:t>
            </a:r>
            <a:r>
              <a:rPr lang="nl-BE" dirty="0"/>
              <a:t> compound</a:t>
            </a:r>
          </a:p>
          <a:p>
            <a:pPr marL="457200" lvl="1" indent="0">
              <a:buNone/>
            </a:pPr>
            <a:endParaRPr lang="nl-BE" dirty="0"/>
          </a:p>
          <a:p>
            <a:pPr marL="457200" lvl="1" indent="0">
              <a:buNone/>
            </a:pPr>
            <a:r>
              <a:rPr lang="nl-BE" dirty="0"/>
              <a:t>2) </a:t>
            </a:r>
            <a:r>
              <a:rPr lang="nl-BE" b="1" u="sng" dirty="0" err="1"/>
              <a:t>Harsgebonden</a:t>
            </a:r>
            <a:r>
              <a:rPr lang="nl-BE" u="sng" dirty="0"/>
              <a:t> herstelmortels:</a:t>
            </a:r>
          </a:p>
          <a:p>
            <a:pPr lvl="1"/>
            <a:r>
              <a:rPr lang="nl-BE" sz="1800" dirty="0"/>
              <a:t>Bescherming tegen vocht en UV</a:t>
            </a:r>
            <a:endParaRPr lang="nl-BE" dirty="0"/>
          </a:p>
          <a:p>
            <a:pPr lvl="1"/>
            <a:endParaRPr lang="nl-BE" dirty="0"/>
          </a:p>
          <a:p>
            <a:pPr lvl="2"/>
            <a:endParaRPr lang="nl-BE" dirty="0"/>
          </a:p>
          <a:p>
            <a:pPr lvl="2"/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0741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herstellingswerken: UITVOERING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endParaRPr lang="nl-BE" dirty="0"/>
          </a:p>
          <a:p>
            <a:r>
              <a:rPr lang="nl-BE" sz="2000" b="1" dirty="0"/>
              <a:t>STAP 8: </a:t>
            </a:r>
            <a:r>
              <a:rPr lang="nl-BE" sz="2000" dirty="0"/>
              <a:t>Aanbrengen beschermende </a:t>
            </a:r>
            <a:r>
              <a:rPr lang="nl-BE" sz="2000" b="1" dirty="0"/>
              <a:t>bekleding</a:t>
            </a:r>
            <a:r>
              <a:rPr lang="nl-BE" sz="2000" dirty="0"/>
              <a:t> </a:t>
            </a:r>
            <a:r>
              <a:rPr lang="nl-BE" sz="2000" b="1" dirty="0"/>
              <a:t>:</a:t>
            </a:r>
            <a:endParaRPr lang="nl-BE" sz="2000" dirty="0"/>
          </a:p>
          <a:p>
            <a:endParaRPr lang="nl-BE" sz="2000" dirty="0"/>
          </a:p>
          <a:p>
            <a:pPr lvl="1"/>
            <a:r>
              <a:rPr lang="nl-BE" dirty="0"/>
              <a:t>Volgens hun </a:t>
            </a:r>
            <a:r>
              <a:rPr lang="nl-BE" dirty="0" err="1"/>
              <a:t>atg</a:t>
            </a:r>
            <a:r>
              <a:rPr lang="nl-BE" dirty="0"/>
              <a:t> en meestal </a:t>
            </a:r>
            <a:r>
              <a:rPr lang="nl-BE" dirty="0" err="1"/>
              <a:t>meerlagig</a:t>
            </a:r>
            <a:r>
              <a:rPr lang="nl-BE" dirty="0"/>
              <a:t> aan te brengen als.:</a:t>
            </a:r>
          </a:p>
          <a:p>
            <a:pPr lvl="2"/>
            <a:r>
              <a:rPr lang="nl-BE" dirty="0" err="1"/>
              <a:t>impregneerlaag</a:t>
            </a:r>
            <a:endParaRPr lang="nl-BE" dirty="0"/>
          </a:p>
          <a:p>
            <a:pPr lvl="2"/>
            <a:r>
              <a:rPr lang="nl-BE" dirty="0"/>
              <a:t>grondlaag</a:t>
            </a:r>
          </a:p>
          <a:p>
            <a:pPr lvl="2"/>
            <a:r>
              <a:rPr lang="nl-BE" dirty="0"/>
              <a:t>Tussenlaag</a:t>
            </a:r>
          </a:p>
          <a:p>
            <a:pPr lvl="2"/>
            <a:r>
              <a:rPr lang="nl-BE" dirty="0"/>
              <a:t>Top- /</a:t>
            </a:r>
            <a:r>
              <a:rPr lang="nl-BE" dirty="0" err="1"/>
              <a:t>afwerkingslaag</a:t>
            </a:r>
            <a:endParaRPr lang="nl-BE" dirty="0"/>
          </a:p>
          <a:p>
            <a:pPr marL="914400" lvl="2" indent="0">
              <a:buNone/>
            </a:pPr>
            <a:endParaRPr lang="nl-BE" dirty="0"/>
          </a:p>
          <a:p>
            <a:pPr lvl="1"/>
            <a:r>
              <a:rPr lang="nl-BE" sz="1800" dirty="0"/>
              <a:t>Aandachtspunten </a:t>
            </a:r>
            <a:r>
              <a:rPr lang="nl-BE" sz="1800" dirty="0" err="1"/>
              <a:t>tbv</a:t>
            </a:r>
            <a:r>
              <a:rPr lang="nl-BE" sz="1800" dirty="0"/>
              <a:t>. uitvoering:</a:t>
            </a:r>
            <a:endParaRPr lang="nl-BE" dirty="0"/>
          </a:p>
          <a:p>
            <a:pPr lvl="2"/>
            <a:r>
              <a:rPr lang="nl-BE" dirty="0"/>
              <a:t> Aanbrengen bij een temperatuur tussen 5°C en 30 °C</a:t>
            </a:r>
          </a:p>
          <a:p>
            <a:pPr lvl="2"/>
            <a:r>
              <a:rPr lang="nl-BE" dirty="0"/>
              <a:t> Oppervlaktetemperatuur ondergrond 3°C hoger dan dauwpunt</a:t>
            </a:r>
          </a:p>
          <a:p>
            <a:pPr lvl="2"/>
            <a:endParaRPr lang="nl-BE" dirty="0"/>
          </a:p>
          <a:p>
            <a:pPr lvl="2"/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0469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herstellingswerken: UITVOERING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endParaRPr lang="nl-BE" dirty="0"/>
          </a:p>
          <a:p>
            <a:r>
              <a:rPr lang="nl-BE" sz="2000" dirty="0"/>
              <a:t>Controles uitvoering volgens TV 231: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59</a:t>
            </a:fld>
            <a:endParaRPr lang="fr-FR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65" y="1265125"/>
            <a:ext cx="6495330" cy="507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17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9" y="365125"/>
            <a:ext cx="7106792" cy="900000"/>
          </a:xfrm>
        </p:spPr>
        <p:txBody>
          <a:bodyPr/>
          <a:lstStyle/>
          <a:p>
            <a:r>
              <a:rPr lang="fr-FR" dirty="0"/>
              <a:t>TECHNISCHE CONTROLE « CT » - Onze </a:t>
            </a:r>
            <a:r>
              <a:rPr lang="fr-FR" dirty="0" err="1"/>
              <a:t>doelstellingen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5A208C-8936-A659-A9F2-438FB07D2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600" b="1" dirty="0"/>
              <a:t>BOUWPARTNER - TOEGEVOEGDE WAARDE</a:t>
            </a:r>
          </a:p>
          <a:p>
            <a:r>
              <a:rPr lang="nl-NL" sz="1600" b="1" dirty="0"/>
              <a:t>Garandeer de kwaliteit </a:t>
            </a:r>
            <a:r>
              <a:rPr lang="nl-NL" sz="1600" dirty="0"/>
              <a:t>van uw bouw-, renovatie- of revalidatieprojecten</a:t>
            </a:r>
          </a:p>
          <a:p>
            <a:r>
              <a:rPr lang="nl-NL" sz="1600" b="1" dirty="0"/>
              <a:t>Anticiperen op risico's </a:t>
            </a:r>
            <a:r>
              <a:rPr lang="nl-NL" sz="1600" dirty="0"/>
              <a:t>in verband met de stevigheid van de structuur en de veiligheid van personen</a:t>
            </a:r>
          </a:p>
          <a:p>
            <a:r>
              <a:rPr lang="nl-NL" sz="1600" b="1" dirty="0"/>
              <a:t>Bijdragen tot het voorkomen </a:t>
            </a:r>
            <a:r>
              <a:rPr lang="nl-NL" sz="1600" dirty="0"/>
              <a:t>van technische problemen tijdens het ontwerp, tijdens de realisatie van de werken en tijdens de exploitatie van het gebouw</a:t>
            </a:r>
          </a:p>
          <a:p>
            <a:r>
              <a:rPr lang="nl-NL" sz="1600" b="1" dirty="0"/>
              <a:t>Technische expertise </a:t>
            </a:r>
            <a:r>
              <a:rPr lang="nl-NL" sz="1600" dirty="0"/>
              <a:t>over complexe onderwerpen</a:t>
            </a:r>
          </a:p>
          <a:p>
            <a:endParaRPr lang="nl-NL" sz="1600" dirty="0"/>
          </a:p>
          <a:p>
            <a:pPr marL="0" indent="0">
              <a:buNone/>
            </a:pPr>
            <a:r>
              <a:rPr lang="nl-NL" sz="1600" b="1" dirty="0"/>
              <a:t>RESULTATEN</a:t>
            </a:r>
          </a:p>
          <a:p>
            <a:r>
              <a:rPr lang="nl-NL" sz="1600" dirty="0"/>
              <a:t>Het normaliseren van de risico’s</a:t>
            </a:r>
          </a:p>
          <a:p>
            <a:r>
              <a:rPr lang="nl-NL" sz="1600" dirty="0"/>
              <a:t>Het verkrijgen van de verzekering </a:t>
            </a:r>
            <a:r>
              <a:rPr lang="nl-NL" sz="1600" dirty="0" err="1"/>
              <a:t>mbt</a:t>
            </a:r>
            <a:r>
              <a:rPr lang="nl-NL" sz="1600" dirty="0"/>
              <a:t> de </a:t>
            </a:r>
            <a:r>
              <a:rPr lang="nl-NL" sz="1600" b="1" dirty="0"/>
              <a:t>tienjarige garantie</a:t>
            </a:r>
          </a:p>
          <a:p>
            <a:r>
              <a:rPr lang="nl-NL" sz="1600" b="1" dirty="0"/>
              <a:t>Meerwaarde</a:t>
            </a:r>
            <a:r>
              <a:rPr lang="nl-NL" sz="1600" dirty="0"/>
              <a:t> bij de verkoop van het gebouw</a:t>
            </a:r>
          </a:p>
          <a:p>
            <a:r>
              <a:rPr lang="nl-NL" sz="1600" dirty="0"/>
              <a:t>10 jaar </a:t>
            </a:r>
            <a:r>
              <a:rPr lang="nl-NL" sz="1600" b="1" dirty="0"/>
              <a:t>gemoedsrust</a:t>
            </a:r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endParaRPr lang="fr-FR" sz="1600" dirty="0"/>
          </a:p>
        </p:txBody>
      </p:sp>
      <p:pic>
        <p:nvPicPr>
          <p:cNvPr id="18" name="Espace réservé pour une image  17" descr="Une image contenant ciel, plein air, nuage, bâtiment&#10;&#10;Description générée automatiquement">
            <a:extLst>
              <a:ext uri="{FF2B5EF4-FFF2-40B4-BE49-F238E27FC236}">
                <a16:creationId xmlns:a16="http://schemas.microsoft.com/office/drawing/2014/main" id="{29C512BA-9149-F93D-34DB-4FC5AF79402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5" r="20895"/>
          <a:stretch>
            <a:fillRect/>
          </a:stretch>
        </p:blipFill>
        <p:spPr/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647AE13-08A7-251F-3EC6-053BE900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183D2-5166-46CD-A9F1-91FF93E33EFA}" type="datetime1">
              <a:rPr lang="fr-FR" smtClean="0"/>
              <a:t>20/11/2024</a:t>
            </a:fld>
            <a:endParaRPr lang="fr-FR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26006F-C5F1-1DB3-19A6-F34A60AEC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BDE4B4D-41BB-BF4C-39FD-36250768A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6</a:t>
            </a:fld>
            <a:endParaRPr lang="fr-FR"/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8A97B66C-0152-F074-432B-C0ED593F72D5}"/>
              </a:ext>
            </a:extLst>
          </p:cNvPr>
          <p:cNvSpPr/>
          <p:nvPr/>
        </p:nvSpPr>
        <p:spPr>
          <a:xfrm>
            <a:off x="3265713" y="1434526"/>
            <a:ext cx="8506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CD0D"/>
              </a:buClr>
            </a:pPr>
            <a:endParaRPr lang="fr-BE" dirty="0"/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C193FBB0-2399-A7CC-8CF6-417ECD96DE8C}"/>
              </a:ext>
            </a:extLst>
          </p:cNvPr>
          <p:cNvSpPr/>
          <p:nvPr/>
        </p:nvSpPr>
        <p:spPr>
          <a:xfrm>
            <a:off x="5576038" y="3429000"/>
            <a:ext cx="8506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CD0D"/>
              </a:buClr>
            </a:pP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33215659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76A393C-278E-6C5F-44F1-B7271A699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422" y="1263650"/>
            <a:ext cx="3193256" cy="1865126"/>
          </a:xfrm>
        </p:spPr>
        <p:txBody>
          <a:bodyPr/>
          <a:lstStyle/>
          <a:p>
            <a:r>
              <a:rPr lang="fr-FR" sz="3200" dirty="0" err="1"/>
              <a:t>Opdracht</a:t>
            </a:r>
            <a:br>
              <a:rPr lang="fr-FR" sz="3200" dirty="0"/>
            </a:br>
            <a:r>
              <a:rPr lang="fr-FR" sz="3200" dirty="0"/>
              <a:t>&amp;</a:t>
            </a:r>
            <a:br>
              <a:rPr lang="fr-FR" sz="3200" dirty="0"/>
            </a:br>
            <a:r>
              <a:rPr lang="fr-FR" sz="3200" dirty="0" err="1"/>
              <a:t>Besluit</a:t>
            </a:r>
            <a:br>
              <a:rPr lang="fr-FR" sz="3200" dirty="0"/>
            </a:br>
            <a:r>
              <a:rPr lang="fr-FR" sz="3200" dirty="0"/>
              <a:t>SOCOTEC</a:t>
            </a:r>
            <a:endParaRPr lang="fr-F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073E01C-40CB-B3E8-323C-D16C92ABD1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1422" y="404025"/>
            <a:ext cx="1245854" cy="1089529"/>
          </a:xfrm>
        </p:spPr>
        <p:txBody>
          <a:bodyPr/>
          <a:lstStyle/>
          <a:p>
            <a:r>
              <a:rPr lang="fr-FR" dirty="0"/>
              <a:t>07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16331A-5347-7EF7-75FA-2FB37338FE18}"/>
              </a:ext>
            </a:extLst>
          </p:cNvPr>
          <p:cNvSpPr txBox="1"/>
          <p:nvPr/>
        </p:nvSpPr>
        <p:spPr>
          <a:xfrm>
            <a:off x="334963" y="5639206"/>
            <a:ext cx="3829074" cy="95410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fr-FR" sz="1400" dirty="0"/>
              <a:t>To change the </a:t>
            </a:r>
            <a:r>
              <a:rPr lang="fr-FR" sz="1400" dirty="0" err="1"/>
              <a:t>color</a:t>
            </a:r>
            <a:r>
              <a:rPr lang="fr-FR" sz="1400" dirty="0"/>
              <a:t> of the </a:t>
            </a:r>
            <a:r>
              <a:rPr lang="fr-FR" sz="1400" dirty="0" err="1"/>
              <a:t>ribbon</a:t>
            </a:r>
            <a:endParaRPr lang="fr-FR" sz="1400" dirty="0"/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Click right outside of the slide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Choose "Format background" in the menu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In the left tab, pick your color</a:t>
            </a:r>
          </a:p>
        </p:txBody>
      </p:sp>
      <p:pic>
        <p:nvPicPr>
          <p:cNvPr id="6" name="Picture Placeholder 5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4FB6111C-0BDF-2CF8-B731-730E3BA4BA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12077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Controles</a:t>
            </a:r>
            <a:r>
              <a:rPr lang="fr-FR" dirty="0"/>
              <a:t> BINNEN OPDRACHT CONTROLEORGANISME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Opvraag beschikbare gegevens </a:t>
            </a:r>
            <a:r>
              <a:rPr lang="nl-BE" b="1" dirty="0"/>
              <a:t>vooronderzoek</a:t>
            </a:r>
          </a:p>
          <a:p>
            <a:r>
              <a:rPr lang="nl-BE" dirty="0"/>
              <a:t>Opvraag </a:t>
            </a:r>
            <a:r>
              <a:rPr lang="nl-BE" b="1" dirty="0"/>
              <a:t>omvang</a:t>
            </a:r>
            <a:r>
              <a:rPr lang="nl-BE" dirty="0"/>
              <a:t> van het basisonderzoek en van alle bekomen </a:t>
            </a:r>
            <a:r>
              <a:rPr lang="nl-BE" b="1" dirty="0"/>
              <a:t>resultaten</a:t>
            </a:r>
          </a:p>
          <a:p>
            <a:r>
              <a:rPr lang="nl-BE" dirty="0"/>
              <a:t>Opvraag gedetailleerde </a:t>
            </a:r>
            <a:r>
              <a:rPr lang="nl-BE" b="1" dirty="0"/>
              <a:t>rapportering</a:t>
            </a:r>
            <a:r>
              <a:rPr lang="nl-BE" dirty="0"/>
              <a:t> op basis van de bevindingen van voor- en basisonderzoek</a:t>
            </a:r>
          </a:p>
          <a:p>
            <a:r>
              <a:rPr lang="nl-BE" dirty="0"/>
              <a:t>Opvraag </a:t>
            </a:r>
            <a:r>
              <a:rPr lang="nl-BE" b="1" dirty="0"/>
              <a:t>schadediagnose</a:t>
            </a:r>
            <a:r>
              <a:rPr lang="nl-BE" dirty="0"/>
              <a:t> </a:t>
            </a:r>
            <a:r>
              <a:rPr lang="nl-BE" dirty="0" err="1"/>
              <a:t>tbv</a:t>
            </a:r>
            <a:r>
              <a:rPr lang="nl-BE" dirty="0"/>
              <a:t>. nazicht voor advies</a:t>
            </a:r>
          </a:p>
          <a:p>
            <a:r>
              <a:rPr lang="nl-BE" dirty="0"/>
              <a:t>Gekozen </a:t>
            </a:r>
            <a:r>
              <a:rPr lang="nl-BE" b="1" dirty="0"/>
              <a:t>herstellingswijze</a:t>
            </a:r>
            <a:r>
              <a:rPr lang="nl-BE" dirty="0"/>
              <a:t> per type van schade </a:t>
            </a:r>
            <a:r>
              <a:rPr lang="nl-BE" dirty="0" err="1"/>
              <a:t>tbv</a:t>
            </a:r>
            <a:r>
              <a:rPr lang="nl-BE" dirty="0"/>
              <a:t>. nazicht voor advies</a:t>
            </a:r>
          </a:p>
          <a:p>
            <a:r>
              <a:rPr lang="nl-BE" dirty="0"/>
              <a:t>Opvraag </a:t>
            </a:r>
            <a:r>
              <a:rPr lang="nl-BE" b="1" dirty="0"/>
              <a:t>certificatie</a:t>
            </a:r>
            <a:r>
              <a:rPr lang="nl-BE" dirty="0"/>
              <a:t> uitvoerder</a:t>
            </a:r>
          </a:p>
          <a:p>
            <a:r>
              <a:rPr lang="nl-BE" dirty="0"/>
              <a:t>Opvraag </a:t>
            </a:r>
            <a:r>
              <a:rPr lang="nl-BE" b="1" dirty="0"/>
              <a:t>TF</a:t>
            </a:r>
            <a:r>
              <a:rPr lang="nl-BE" dirty="0"/>
              <a:t> + </a:t>
            </a:r>
            <a:r>
              <a:rPr lang="nl-BE" b="1" dirty="0"/>
              <a:t>keuringscertificaten</a:t>
            </a:r>
            <a:r>
              <a:rPr lang="nl-BE" dirty="0"/>
              <a:t> van herstelproducten en –systemen </a:t>
            </a:r>
            <a:r>
              <a:rPr lang="nl-BE" dirty="0" err="1"/>
              <a:t>tbv</a:t>
            </a:r>
            <a:r>
              <a:rPr lang="nl-BE" dirty="0"/>
              <a:t>. nazicht voor advies</a:t>
            </a:r>
          </a:p>
          <a:p>
            <a:r>
              <a:rPr lang="nl-BE" dirty="0"/>
              <a:t>Opvraag van de </a:t>
            </a:r>
            <a:r>
              <a:rPr lang="nl-BE" b="1" dirty="0"/>
              <a:t>controles</a:t>
            </a:r>
            <a:r>
              <a:rPr lang="nl-BE" dirty="0"/>
              <a:t> en </a:t>
            </a:r>
            <a:r>
              <a:rPr lang="nl-BE" b="1" dirty="0"/>
              <a:t>verslagen</a:t>
            </a:r>
            <a:r>
              <a:rPr lang="nl-BE" dirty="0"/>
              <a:t> die in opdracht van de uitvoerder zijn uit te voeren volgens tabel 10 van WTCB </a:t>
            </a:r>
            <a:r>
              <a:rPr lang="nl-BE" dirty="0" err="1"/>
              <a:t>tbv</a:t>
            </a:r>
            <a:r>
              <a:rPr lang="nl-BE" dirty="0"/>
              <a:t>. nadere bevestiging door de uitvoerder van hun goede uitvoering</a:t>
            </a:r>
          </a:p>
          <a:p>
            <a:r>
              <a:rPr lang="nl-BE" dirty="0"/>
              <a:t>Steekproefsgewijze </a:t>
            </a:r>
            <a:r>
              <a:rPr lang="nl-BE" b="1" dirty="0"/>
              <a:t>visuele inspectie </a:t>
            </a:r>
            <a:r>
              <a:rPr lang="nl-BE" dirty="0"/>
              <a:t>van de voorgenoemde controles door </a:t>
            </a:r>
            <a:r>
              <a:rPr lang="nl-BE" b="1" dirty="0"/>
              <a:t>SOCOTEC. </a:t>
            </a:r>
            <a:r>
              <a:rPr lang="nl-BE" dirty="0"/>
              <a:t>Locatie van herstellingswerken moet toegankelijk zijn en met voldoende veiligheidsvoorzieningen.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8164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BESLUIT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Betonherstelling is niet gemakkelijk en vergt een goede diagnose van de oorzaak van de betonschade</a:t>
            </a:r>
          </a:p>
          <a:p>
            <a:r>
              <a:rPr lang="nl-BE" dirty="0"/>
              <a:t>Meer dan </a:t>
            </a:r>
            <a:r>
              <a:rPr lang="nl-BE" b="1" dirty="0"/>
              <a:t>50 % </a:t>
            </a:r>
            <a:r>
              <a:rPr lang="nl-BE" dirty="0"/>
              <a:t>van de betonherstellingen </a:t>
            </a:r>
            <a:r>
              <a:rPr lang="nl-BE" b="1" dirty="0"/>
              <a:t>falen</a:t>
            </a:r>
            <a:r>
              <a:rPr lang="nl-BE" dirty="0"/>
              <a:t> binnen de 10 jaar tgv.:</a:t>
            </a:r>
          </a:p>
          <a:p>
            <a:pPr lvl="1"/>
            <a:r>
              <a:rPr lang="nl-BE" dirty="0"/>
              <a:t>Onvoldoende ervaring van studie- en architectenbureau </a:t>
            </a:r>
          </a:p>
          <a:p>
            <a:pPr lvl="1"/>
            <a:r>
              <a:rPr lang="nl-BE" dirty="0"/>
              <a:t>Onvoldoende visuele inspectie en basisonderzoek</a:t>
            </a:r>
          </a:p>
          <a:p>
            <a:pPr lvl="1"/>
            <a:r>
              <a:rPr lang="nl-BE" dirty="0"/>
              <a:t>Met als gevolg onvolledige beschrijving van de betonherstellingswerken</a:t>
            </a:r>
          </a:p>
          <a:p>
            <a:pPr lvl="1"/>
            <a:r>
              <a:rPr lang="nl-BE" dirty="0"/>
              <a:t>Met als gevolg oplapwerk dat snel kan falen</a:t>
            </a:r>
          </a:p>
          <a:p>
            <a:pPr lvl="1"/>
            <a:r>
              <a:rPr lang="nl-BE" dirty="0"/>
              <a:t>Onderschatting van de schadeomvang met risico op ontoereikend budget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9643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BESLUIT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Betonherstelling is </a:t>
            </a:r>
            <a:r>
              <a:rPr lang="nl-BE" b="1" dirty="0"/>
              <a:t>specialistenwerk</a:t>
            </a:r>
            <a:r>
              <a:rPr lang="nl-BE" dirty="0"/>
              <a:t> en vereist:</a:t>
            </a:r>
          </a:p>
          <a:p>
            <a:endParaRPr lang="nl-BE" dirty="0"/>
          </a:p>
          <a:p>
            <a:pPr lvl="1"/>
            <a:r>
              <a:rPr lang="nl-BE" dirty="0"/>
              <a:t>Goede schadediagnose van de bestaande toestand van de betonconstructie</a:t>
            </a:r>
          </a:p>
          <a:p>
            <a:pPr lvl="1"/>
            <a:r>
              <a:rPr lang="nl-BE" b="1" dirty="0"/>
              <a:t>Goede kennis en verwerking van de gecertificeerde herstelproducten en –systemen </a:t>
            </a:r>
            <a:r>
              <a:rPr lang="nl-BE" dirty="0"/>
              <a:t>door een gecertificeerde betonherstellingsfirma</a:t>
            </a:r>
          </a:p>
          <a:p>
            <a:pPr lvl="1"/>
            <a:r>
              <a:rPr lang="nl-BE" b="1" dirty="0"/>
              <a:t>Goede voorbereiding</a:t>
            </a:r>
            <a:r>
              <a:rPr lang="nl-BE" dirty="0"/>
              <a:t> van de betonnen ondergrond door de hersteller</a:t>
            </a:r>
          </a:p>
          <a:p>
            <a:pPr lvl="1"/>
            <a:r>
              <a:rPr lang="nl-BE" b="1" dirty="0"/>
              <a:t>Goede nabehandeling </a:t>
            </a:r>
            <a:r>
              <a:rPr lang="nl-BE" dirty="0"/>
              <a:t>door de hersteller</a:t>
            </a:r>
          </a:p>
          <a:p>
            <a:pPr lvl="1"/>
            <a:r>
              <a:rPr lang="nl-BE" b="1" dirty="0"/>
              <a:t>Goede controle en rapportering van de herstelwerken </a:t>
            </a:r>
            <a:r>
              <a:rPr lang="nl-BE" dirty="0"/>
              <a:t>door de toezichter van de betonherstellingsfirma tijdens de uitvoering</a:t>
            </a:r>
          </a:p>
          <a:p>
            <a:pPr lvl="1"/>
            <a:r>
              <a:rPr lang="nl-BE" dirty="0"/>
              <a:t>De vereiste </a:t>
            </a:r>
            <a:r>
              <a:rPr lang="nl-BE" b="1" dirty="0"/>
              <a:t>regelmatige onderhoudsinspectie </a:t>
            </a:r>
            <a:r>
              <a:rPr lang="nl-BE" dirty="0"/>
              <a:t>na uitvoering zijn in principe door de betonherstellingsfirma te communiceren met de bouwheer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0DD10-3FE2-4BE4-DA59-9FE01223C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C29-F678-4D4B-818C-BEDFE0834725}" type="datetime1">
              <a:rPr lang="fr-FR" smtClean="0"/>
              <a:t>20/11/2024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F8B1-A4D2-E160-6053-5BC29769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Name of the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710243-EEFE-42D7-FA6F-CB11AF67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321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99" y="365125"/>
            <a:ext cx="5760274" cy="900000"/>
          </a:xfrm>
        </p:spPr>
        <p:txBody>
          <a:bodyPr anchor="b">
            <a:normAutofit fontScale="90000"/>
          </a:bodyPr>
          <a:lstStyle/>
          <a:p>
            <a:r>
              <a:rPr lang="nl-BE" dirty="0"/>
              <a:t>Onze verschillende opdrachten binnen de technische </a:t>
            </a:r>
            <a:r>
              <a:rPr lang="nl-BE" dirty="0" err="1"/>
              <a:t>contrOle</a:t>
            </a:r>
            <a:r>
              <a:rPr lang="nl-BE" dirty="0"/>
              <a:t> van GEBOUWEN en kunstwerken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9" y="1469571"/>
            <a:ext cx="5760001" cy="46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Onderverdeling van de verschillende mogelijke opdrachten aangeduid met een letter “CT</a:t>
            </a:r>
            <a:r>
              <a:rPr lang="nl-BE" b="1" dirty="0"/>
              <a:t>X</a:t>
            </a:r>
            <a:r>
              <a:rPr lang="nl-BE" dirty="0"/>
              <a:t>”</a:t>
            </a:r>
          </a:p>
          <a:p>
            <a:pPr lvl="1"/>
            <a:endParaRPr lang="en-US" sz="2000" dirty="0"/>
          </a:p>
          <a:p>
            <a:pPr lvl="1"/>
            <a:r>
              <a:rPr kumimoji="0" lang="nl-BE" altLang="fr-FR" sz="2000" b="1" i="0" u="none" strike="noStrike" cap="none" normalizeH="0" baseline="0" dirty="0">
                <a:ln>
                  <a:noFill/>
                </a:ln>
                <a:effectLst/>
              </a:rPr>
              <a:t>« L » : </a:t>
            </a:r>
            <a:r>
              <a:rPr lang="nl-BE" altLang="fr-FR" sz="2000" dirty="0"/>
              <a:t>Gesloten ruwbouw </a:t>
            </a:r>
          </a:p>
          <a:p>
            <a:pPr lvl="1"/>
            <a:r>
              <a:rPr kumimoji="0" lang="nl-BE" altLang="fr-FR" sz="2000" b="1" i="0" u="none" strike="noStrike" cap="none" normalizeH="0" baseline="0" dirty="0">
                <a:ln>
                  <a:noFill/>
                </a:ln>
                <a:effectLst/>
              </a:rPr>
              <a:t>« LP » : </a:t>
            </a:r>
            <a:r>
              <a:rPr lang="nl-BE" altLang="fr-FR" sz="2000" dirty="0"/>
              <a:t>Gesloten ruwbouw </a:t>
            </a:r>
            <a:r>
              <a:rPr lang="nl-BE" altLang="fr-FR" sz="2000" dirty="0" err="1"/>
              <a:t>ifv</a:t>
            </a:r>
            <a:r>
              <a:rPr lang="nl-BE" altLang="fr-FR" sz="2000" dirty="0"/>
              <a:t> Wet Peeters</a:t>
            </a:r>
          </a:p>
          <a:p>
            <a:pPr lvl="1"/>
            <a:r>
              <a:rPr lang="nl-BE" altLang="fr-FR" sz="2000" b="1" dirty="0"/>
              <a:t>« S » : </a:t>
            </a:r>
            <a:r>
              <a:rPr lang="nl-BE" altLang="fr-FR" sz="2000" dirty="0"/>
              <a:t>Brandveiligheid </a:t>
            </a:r>
          </a:p>
          <a:p>
            <a:pPr lvl="1"/>
            <a:r>
              <a:rPr kumimoji="0" lang="nl-BE" altLang="fr-FR" sz="2000" b="1" i="0" u="none" strike="noStrike" cap="none" normalizeH="0" baseline="0" dirty="0">
                <a:ln>
                  <a:noFill/>
                </a:ln>
                <a:effectLst/>
              </a:rPr>
              <a:t>« </a:t>
            </a:r>
            <a:r>
              <a:rPr lang="nl-BE" altLang="fr-FR" sz="2000" b="1" dirty="0"/>
              <a:t>F »: </a:t>
            </a:r>
            <a:r>
              <a:rPr lang="nl-BE" altLang="fr-FR" sz="2000" dirty="0"/>
              <a:t>Speciale technieken </a:t>
            </a:r>
          </a:p>
          <a:p>
            <a:pPr lvl="1"/>
            <a:r>
              <a:rPr kumimoji="0" lang="nl-BE" altLang="fr-FR" sz="2000" b="1" i="0" u="none" strike="noStrike" cap="none" normalizeH="0" baseline="0" dirty="0">
                <a:ln>
                  <a:noFill/>
                </a:ln>
                <a:effectLst/>
              </a:rPr>
              <a:t>« P »: </a:t>
            </a:r>
            <a:r>
              <a:rPr lang="nl-BE" altLang="fr-FR" sz="2000" dirty="0"/>
              <a:t>Afwerkingen </a:t>
            </a:r>
          </a:p>
          <a:p>
            <a:pPr lvl="1"/>
            <a:r>
              <a:rPr lang="nl-BE" altLang="fr-FR" sz="2000" b="1" dirty="0"/>
              <a:t>« PHA »: </a:t>
            </a:r>
            <a:r>
              <a:rPr lang="nl-BE" altLang="fr-FR" sz="2000" dirty="0"/>
              <a:t>Akoestiek </a:t>
            </a:r>
          </a:p>
          <a:p>
            <a:pPr lvl="1"/>
            <a:r>
              <a:rPr kumimoji="0" lang="nl-BE" altLang="fr-FR" sz="2000" b="1" i="0" u="none" strike="noStrike" cap="none" normalizeH="0" baseline="0" dirty="0">
                <a:ln>
                  <a:noFill/>
                </a:ln>
                <a:effectLst/>
              </a:rPr>
              <a:t>« LE/Av »:</a:t>
            </a:r>
            <a:r>
              <a:rPr kumimoji="0" lang="nl-BE" altLang="fr-FR" sz="200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lang="nl-BE" altLang="fr-FR" sz="2000" dirty="0"/>
              <a:t>Bestaande en omliggende gebouwen </a:t>
            </a:r>
          </a:p>
          <a:p>
            <a:pPr lvl="1"/>
            <a:r>
              <a:rPr lang="nl-BE" altLang="fr-FR" sz="2000" b="1" dirty="0"/>
              <a:t>« PMR/HAND »: </a:t>
            </a:r>
            <a:r>
              <a:rPr lang="nl-BE" altLang="fr-FR" sz="2000" dirty="0"/>
              <a:t>Toegankelijkheid </a:t>
            </a:r>
          </a:p>
          <a:p>
            <a:pPr lvl="1"/>
            <a:r>
              <a:rPr lang="nl-BE" altLang="fr-FR" sz="2000" b="1" dirty="0"/>
              <a:t>« G »: </a:t>
            </a:r>
            <a:r>
              <a:rPr lang="nl-BE" altLang="fr-FR" sz="2000" dirty="0"/>
              <a:t>Infrastructuurwerken (kunstwerken)</a:t>
            </a:r>
            <a:endParaRPr kumimoji="0" lang="nl-BE" altLang="fr-FR" sz="2000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73BE69B-8E04-E7D6-E295-1706D115E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8" r="48174" b="1"/>
          <a:stretch/>
        </p:blipFill>
        <p:spPr>
          <a:xfrm>
            <a:off x="6203305" y="10"/>
            <a:ext cx="5988697" cy="6857990"/>
          </a:xfrm>
          <a:custGeom>
            <a:avLst/>
            <a:gdLst>
              <a:gd name="connsiteX0" fmla="*/ 0 w 5988697"/>
              <a:gd name="connsiteY0" fmla="*/ 0 h 6858000"/>
              <a:gd name="connsiteX1" fmla="*/ 5988697 w 5988697"/>
              <a:gd name="connsiteY1" fmla="*/ 0 h 6858000"/>
              <a:gd name="connsiteX2" fmla="*/ 5988697 w 5988697"/>
              <a:gd name="connsiteY2" fmla="*/ 6858000 h 6858000"/>
              <a:gd name="connsiteX3" fmla="*/ 49407 w 5988697"/>
              <a:gd name="connsiteY3" fmla="*/ 6858000 h 6858000"/>
              <a:gd name="connsiteX4" fmla="*/ 71727 w 5988697"/>
              <a:gd name="connsiteY4" fmla="*/ 6771512 h 6858000"/>
              <a:gd name="connsiteX5" fmla="*/ 27899 w 5988697"/>
              <a:gd name="connsiteY5" fmla="*/ 998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8697" h="6858000">
                <a:moveTo>
                  <a:pt x="0" y="0"/>
                </a:moveTo>
                <a:lnTo>
                  <a:pt x="5988697" y="0"/>
                </a:lnTo>
                <a:lnTo>
                  <a:pt x="5988697" y="6858000"/>
                </a:lnTo>
                <a:lnTo>
                  <a:pt x="49407" y="6858000"/>
                </a:lnTo>
                <a:lnTo>
                  <a:pt x="71727" y="6771512"/>
                </a:lnTo>
                <a:cubicBezTo>
                  <a:pt x="603502" y="4580096"/>
                  <a:pt x="588892" y="2285648"/>
                  <a:pt x="27899" y="99891"/>
                </a:cubicBezTo>
                <a:close/>
              </a:path>
            </a:pathLst>
          </a:custGeom>
          <a:noFill/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51692E9-708B-F580-D745-2522A78AE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997" y="6533788"/>
            <a:ext cx="72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E89F4F1-CC31-4B8E-A80E-32969DF8D83A}" type="datetime1">
              <a:rPr lang="fr-FR" smtClean="0"/>
              <a:pPr>
                <a:spcAft>
                  <a:spcPts val="600"/>
                </a:spcAft>
              </a:pPr>
              <a:t>20/11/2024</a:t>
            </a:fld>
            <a:endParaRPr lang="fr-FR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1BD8758-EDB9-3773-7F5F-A63CDBD3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97" y="6533788"/>
            <a:ext cx="8640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Name of the presentation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188D7BA-BAE1-C97E-89D3-ACB4A548F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5999" y="6533788"/>
            <a:ext cx="288000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B817039C-92D6-4318-BAAD-3C736EB6B634}" type="slidenum">
              <a:rPr lang="fr-FR" smtClean="0"/>
              <a:pPr>
                <a:spcAft>
                  <a:spcPts val="600"/>
                </a:spcAft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127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76A393C-278E-6C5F-44F1-B7271A699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8825" y="1590222"/>
            <a:ext cx="3155933" cy="1421928"/>
          </a:xfrm>
        </p:spPr>
        <p:txBody>
          <a:bodyPr/>
          <a:lstStyle/>
          <a:p>
            <a:r>
              <a:rPr lang="fr-FR" sz="3200" dirty="0"/>
              <a:t>OORZAKEN BETONSCHADE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073E01C-40CB-B3E8-323C-D16C92ABD1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02</a:t>
            </a:r>
          </a:p>
        </p:txBody>
      </p:sp>
      <p:pic>
        <p:nvPicPr>
          <p:cNvPr id="6" name="Picture Placeholder 5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4FB6111C-0BDF-2CF8-B731-730E3BA4BA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0202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F3CF-8348-4D32-ED5A-CCC109FA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OVERZICHT OORZAKEN VAN BETONSCHADE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BE92-89FF-F0FA-F961-308F50BED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wapeningscorrosie door </a:t>
            </a:r>
            <a:r>
              <a:rPr lang="nl-BE" sz="2000" b="1" dirty="0" err="1"/>
              <a:t>carbonatatie</a:t>
            </a:r>
            <a:endParaRPr lang="nl-BE" sz="2000" b="1" dirty="0"/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nl-BE" sz="2000" dirty="0"/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Wapeningscorrosie door </a:t>
            </a:r>
            <a:r>
              <a:rPr lang="nl-BE" sz="2000" b="1" dirty="0"/>
              <a:t>chlorides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nl-BE" sz="2000" b="1" dirty="0"/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dirty="0"/>
              <a:t>Wapeningscorrosie door </a:t>
            </a:r>
            <a:r>
              <a:rPr lang="nl-BE" sz="2000" b="1" dirty="0"/>
              <a:t>zwerfstromen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nl-BE" sz="2000" dirty="0"/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b="1" dirty="0"/>
              <a:t>chemische</a:t>
            </a:r>
            <a:r>
              <a:rPr lang="nl-BE" sz="2000" dirty="0"/>
              <a:t> aantasting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nl-BE" sz="2000" dirty="0"/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b="1" dirty="0"/>
              <a:t>fysische</a:t>
            </a:r>
            <a:r>
              <a:rPr lang="nl-BE" sz="2000" dirty="0"/>
              <a:t> aantasting</a:t>
            </a:r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nl-BE" sz="2000" dirty="0"/>
          </a:p>
          <a:p>
            <a:pPr marL="228600" lvl="1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BE" sz="2000" b="1" dirty="0"/>
              <a:t>mechanische</a:t>
            </a:r>
            <a:r>
              <a:rPr lang="nl-BE" sz="2000" dirty="0"/>
              <a:t> schade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647AE13-08A7-251F-3EC6-053BE900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183D2-5166-46CD-A9F1-91FF93E33EFA}" type="datetime1">
              <a:rPr lang="fr-FR" smtClean="0"/>
              <a:t>20/11/2024</a:t>
            </a:fld>
            <a:endParaRPr lang="fr-FR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26006F-C5F1-1DB3-19A6-F34A60AEC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Name of the presentation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BDE4B4D-41BB-BF4C-39FD-36250768A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039C-92D6-4318-BAAD-3C736EB6B63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644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OCOTEC">
      <a:dk1>
        <a:srgbClr val="000000"/>
      </a:dk1>
      <a:lt1>
        <a:srgbClr val="FFFFFF"/>
      </a:lt1>
      <a:dk2>
        <a:srgbClr val="005499"/>
      </a:dk2>
      <a:lt2>
        <a:srgbClr val="E7E6E6"/>
      </a:lt2>
      <a:accent1>
        <a:srgbClr val="0082DE"/>
      </a:accent1>
      <a:accent2>
        <a:srgbClr val="00ACE8"/>
      </a:accent2>
      <a:accent3>
        <a:srgbClr val="FCB902"/>
      </a:accent3>
      <a:accent4>
        <a:srgbClr val="E6DD00"/>
      </a:accent4>
      <a:accent5>
        <a:srgbClr val="C6D21B"/>
      </a:accent5>
      <a:accent6>
        <a:srgbClr val="A9C409"/>
      </a:accent6>
      <a:hlink>
        <a:srgbClr val="0563C1"/>
      </a:hlink>
      <a:folHlink>
        <a:srgbClr val="954F72"/>
      </a:folHlink>
    </a:clrScheme>
    <a:fontScheme name="SOCOTEC">
      <a:majorFont>
        <a:latin typeface="Segoe UI"/>
        <a:ea typeface=""/>
        <a:cs typeface=""/>
      </a:majorFont>
      <a:minorFont>
        <a:latin typeface="Ebri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FFFFFF"/>
    </a:custClr>
    <a:custClr name="Custom Color 2">
      <a:srgbClr val="000000"/>
    </a:custClr>
    <a:custClr name="Custom Color 3">
      <a:srgbClr val="E7E6E6"/>
    </a:custClr>
    <a:custClr name="Custom Color 4">
      <a:srgbClr val="005499"/>
    </a:custClr>
    <a:custClr name="Custom Color 5">
      <a:srgbClr val="0082DE"/>
    </a:custClr>
    <a:custClr name="Custom Color 6">
      <a:srgbClr val="00ACE8"/>
    </a:custClr>
    <a:custClr name="Custom Color 7">
      <a:srgbClr val="FCB902"/>
    </a:custClr>
    <a:custClr name="Custom Color 8">
      <a:srgbClr val="E6DD00"/>
    </a:custClr>
    <a:custClr name="Custom Color 9">
      <a:srgbClr val="C6D21B"/>
    </a:custClr>
    <a:custClr name="Custom Color 10">
      <a:srgbClr val="A9C409"/>
    </a:custClr>
    <a:custClr name="Custom Color 11">
      <a:srgbClr val="00833F"/>
    </a:custClr>
    <a:custClr name="Custom Color 12">
      <a:srgbClr val="007E8B"/>
    </a:custClr>
    <a:custClr name="Custom Color 13">
      <a:srgbClr val="42C8BE"/>
    </a:custClr>
    <a:custClr name="Custom Color 14">
      <a:srgbClr val="4799C5"/>
    </a:custClr>
    <a:custClr name="Custom Color 15">
      <a:srgbClr val="4570AC"/>
    </a:custClr>
    <a:custClr name="Custom Color 16">
      <a:srgbClr val="22304E"/>
    </a:custClr>
    <a:custClr name="Custom Color 17">
      <a:srgbClr val="FF4B6B"/>
    </a:custClr>
    <a:custClr name="Custom Color 18">
      <a:srgbClr val="FF6533"/>
    </a:custClr>
  </a:custClrLst>
  <a:extLst>
    <a:ext uri="{05A4C25C-085E-4340-85A3-A5531E510DB2}">
      <thm15:themeFamily xmlns:thm15="http://schemas.microsoft.com/office/thememl/2012/main" name="Office Theme" id="{4EE17942-259F-4DCA-8835-22CF87DACCEB}" vid="{6C04D7B2-C548-46AB-A438-8D5A6E3623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5046</TotalTime>
  <Words>3186</Words>
  <Application>Microsoft Office PowerPoint</Application>
  <PresentationFormat>Breedbeeld</PresentationFormat>
  <Paragraphs>610</Paragraphs>
  <Slides>63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63</vt:i4>
      </vt:variant>
    </vt:vector>
  </HeadingPairs>
  <TitlesOfParts>
    <vt:vector size="69" baseType="lpstr">
      <vt:lpstr>Arial</vt:lpstr>
      <vt:lpstr>Calibri</vt:lpstr>
      <vt:lpstr>Ebrima</vt:lpstr>
      <vt:lpstr>Segoe UI</vt:lpstr>
      <vt:lpstr>Wingdings</vt:lpstr>
      <vt:lpstr>Office Theme</vt:lpstr>
      <vt:lpstr>BETONHERSTELLING</vt:lpstr>
      <vt:lpstr>INHOUD</vt:lpstr>
      <vt:lpstr>Voorstelling SOCOTEC </vt:lpstr>
      <vt:lpstr>SOCOTEC Belgium</vt:lpstr>
      <vt:lpstr>Actief in 5 domeinen</vt:lpstr>
      <vt:lpstr>TECHNISCHE CONTROLE « CT » - Onze doelstellingen</vt:lpstr>
      <vt:lpstr>Onze verschillende opdrachten binnen de technische contrOle van GEBOUWEN en kunstwerken</vt:lpstr>
      <vt:lpstr>OORZAKEN BETONSCHADE</vt:lpstr>
      <vt:lpstr>OVERZICHT OORZAKEN VAN BETONSCHADE</vt:lpstr>
      <vt:lpstr>Wapeningscorrosie door carbonaTAtie</vt:lpstr>
      <vt:lpstr>Wapeningscorrosie door carbonatie</vt:lpstr>
      <vt:lpstr>Wapeningscorrosie door CHLORIDEN</vt:lpstr>
      <vt:lpstr>Wapeningscorrosie door CHLORIDEN</vt:lpstr>
      <vt:lpstr>Wapeningscorrosie door zwerfstromen</vt:lpstr>
      <vt:lpstr>BETONSCHADE DOOR Chemische aantasting</vt:lpstr>
      <vt:lpstr>BETONSCHADE DOOR Chemische aantasting</vt:lpstr>
      <vt:lpstr>BETONSCHADE DOOR FYSISCHE AANTASTING</vt:lpstr>
      <vt:lpstr>BETONSCHADE DOOR MECHANISCHE OORZAAK</vt:lpstr>
      <vt:lpstr>Accidentiele aanrijdingen</vt:lpstr>
      <vt:lpstr>NORMATIEF KADER </vt:lpstr>
      <vt:lpstr>NORMEN</vt:lpstr>
      <vt:lpstr>PTV: Technische voorschriften (ter vervanging G007)</vt:lpstr>
      <vt:lpstr>OVERIGE</vt:lpstr>
      <vt:lpstr>CERTIFICATIE</vt:lpstr>
      <vt:lpstr>SCHADE-DIAGNOSE </vt:lpstr>
      <vt:lpstr>OVERZICHT AANPAK SCHADEDIAGNOSE</vt:lpstr>
      <vt:lpstr>1. SCHADEDIAGNOSE – VOORONDERZOEK      AANPAK</vt:lpstr>
      <vt:lpstr>1. SCHADEDIAGNOSE – VOORONDERZOEK      INHOUD</vt:lpstr>
      <vt:lpstr>2. SCHADEDIAGNOSE – basisonderzoek     AANPAK</vt:lpstr>
      <vt:lpstr>2. SCHADEDIAGNOSE – BASISONDERZOEK     AANPAK</vt:lpstr>
      <vt:lpstr>2. SCHADEDIAGNOSE – BASISONDERZOEK     AANPAK</vt:lpstr>
      <vt:lpstr>2. SCHADEDIAGNOSE – BASISONDERRZOEK     AANPAK</vt:lpstr>
      <vt:lpstr>2. SCHADEDIAGNOSE – BASISONDERZOEK     DOEL EN AANDACHTSPUNTEN</vt:lpstr>
      <vt:lpstr>3. SCHADEDIAGNOSE – AANVULLENDE ONDERZOEKEN / PROEVEN     AANPAK</vt:lpstr>
      <vt:lpstr>3. SCHADEDIAGNOSE – AANVULLENDE ONDERZOEKEN / PROEVEN     DOEL</vt:lpstr>
      <vt:lpstr>SELECTIE HERSTELLINGS- WIJZE</vt:lpstr>
      <vt:lpstr>SELECTIE BetonherstelliNgsproducten EN –SYSTEMEN</vt:lpstr>
      <vt:lpstr>SELECTIE BetonherstelliNgsproducten EN –SYSTEMEN</vt:lpstr>
      <vt:lpstr>SELECTIE BetonherstelliNgsproducten EN –SYSTEMEN</vt:lpstr>
      <vt:lpstr>SELECTIE BetonherstelliNgsproducten EN –SYSTEMEN</vt:lpstr>
      <vt:lpstr>SELECTIE BetonherstelliNgsproducten EN –SYSTEMEN</vt:lpstr>
      <vt:lpstr>SELECTIE BetonherstelliNgsproducten EN –SYSTEMEN</vt:lpstr>
      <vt:lpstr>SELECTIE BetonherstelliNgsproducten EN –SYSTEMEN</vt:lpstr>
      <vt:lpstr>SELECTIE BetonherstelliNgsproducten EN –SYSTEMEN</vt:lpstr>
      <vt:lpstr>SELECTIE BetonherstelliNgsproducten EN –SYSTEMEN</vt:lpstr>
      <vt:lpstr>UITVOERING  HERSTELLING </vt:lpstr>
      <vt:lpstr>herSTELLINGSWERKEN: UITVOERING</vt:lpstr>
      <vt:lpstr>herSTELLINGSWERKEN: UITVOERING</vt:lpstr>
      <vt:lpstr>herSTELLINGSWERKEN: UITVOERING</vt:lpstr>
      <vt:lpstr>herSTELLINGSWERKEN: UITVOERING</vt:lpstr>
      <vt:lpstr>herSTELLINGSWERKEN: UITVOERING</vt:lpstr>
      <vt:lpstr>herSTELLINGSWERKEN: UITVOERING</vt:lpstr>
      <vt:lpstr>herSTELLINGSWERKEN: UITVOERING</vt:lpstr>
      <vt:lpstr>herSTELLINGSWERKEN: UITVOERING</vt:lpstr>
      <vt:lpstr>herstellingswerken: UITVOERING</vt:lpstr>
      <vt:lpstr>herstellingswerken: UITVOERING</vt:lpstr>
      <vt:lpstr>herstellingswerken: UITVOERING</vt:lpstr>
      <vt:lpstr>herstellingswerken: UITVOERING</vt:lpstr>
      <vt:lpstr>herstellingswerken: UITVOERING</vt:lpstr>
      <vt:lpstr>Opdracht &amp; Besluit SOCOTEC</vt:lpstr>
      <vt:lpstr>Controles BINNEN OPDRACHT CONTROLEORGANISME</vt:lpstr>
      <vt:lpstr>BESLUIT</vt:lpstr>
      <vt:lpstr>BESLUIT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Sébastien Gautier</dc:creator>
  <cp:lastModifiedBy>Isabelle VALAERT</cp:lastModifiedBy>
  <cp:revision>67</cp:revision>
  <dcterms:created xsi:type="dcterms:W3CDTF">2023-02-17T15:12:27Z</dcterms:created>
  <dcterms:modified xsi:type="dcterms:W3CDTF">2024-11-20T09:42:32Z</dcterms:modified>
</cp:coreProperties>
</file>