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886" r:id="rId8"/>
    <p:sldId id="262" r:id="rId9"/>
    <p:sldId id="281" r:id="rId10"/>
    <p:sldId id="790" r:id="rId11"/>
    <p:sldId id="264" r:id="rId12"/>
    <p:sldId id="884" r:id="rId13"/>
    <p:sldId id="867" r:id="rId14"/>
    <p:sldId id="806" r:id="rId15"/>
    <p:sldId id="868" r:id="rId16"/>
    <p:sldId id="882" r:id="rId17"/>
    <p:sldId id="883" r:id="rId18"/>
    <p:sldId id="787" r:id="rId19"/>
    <p:sldId id="280" r:id="rId20"/>
    <p:sldId id="797" r:id="rId21"/>
    <p:sldId id="271" r:id="rId22"/>
    <p:sldId id="799" r:id="rId23"/>
    <p:sldId id="275" r:id="rId24"/>
    <p:sldId id="805" r:id="rId25"/>
    <p:sldId id="278" r:id="rId2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9EA3"/>
    <a:srgbClr val="E6E6E6"/>
    <a:srgbClr val="115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85DBE5-01FF-4353-B250-DE32FC207D85}" v="31" dt="2025-03-31T12:20:29.539"/>
    <p1510:client id="{FD5695FC-7850-40C9-B9B9-954BA1D61E09}" v="280" dt="2025-03-31T12:56:58.3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erle Fincken" userId="13755ac3-a974-4b49-8b78-275d59798957" providerId="ADAL" clId="{FD5695FC-7850-40C9-B9B9-954BA1D61E09}"/>
    <pc:docChg chg="custSel addSld delSld modSld sldOrd">
      <pc:chgData name="Veerle Fincken" userId="13755ac3-a974-4b49-8b78-275d59798957" providerId="ADAL" clId="{FD5695FC-7850-40C9-B9B9-954BA1D61E09}" dt="2025-03-31T12:56:58.374" v="282" actId="478"/>
      <pc:docMkLst>
        <pc:docMk/>
      </pc:docMkLst>
      <pc:sldChg chg="delSp modSp mod">
        <pc:chgData name="Veerle Fincken" userId="13755ac3-a974-4b49-8b78-275d59798957" providerId="ADAL" clId="{FD5695FC-7850-40C9-B9B9-954BA1D61E09}" dt="2025-03-31T12:56:58.374" v="282" actId="478"/>
        <pc:sldMkLst>
          <pc:docMk/>
          <pc:sldMk cId="0" sldId="257"/>
        </pc:sldMkLst>
        <pc:spChg chg="mod">
          <ac:chgData name="Veerle Fincken" userId="13755ac3-a974-4b49-8b78-275d59798957" providerId="ADAL" clId="{FD5695FC-7850-40C9-B9B9-954BA1D61E09}" dt="2025-03-31T12:56:40.774" v="281" actId="20577"/>
          <ac:spMkLst>
            <pc:docMk/>
            <pc:sldMk cId="0" sldId="257"/>
            <ac:spMk id="24" creationId="{ACA306A6-D9C7-CF51-3CAA-257A2EB1C5A9}"/>
          </ac:spMkLst>
        </pc:spChg>
        <pc:picChg chg="del">
          <ac:chgData name="Veerle Fincken" userId="13755ac3-a974-4b49-8b78-275d59798957" providerId="ADAL" clId="{FD5695FC-7850-40C9-B9B9-954BA1D61E09}" dt="2025-03-31T12:56:58.374" v="282" actId="478"/>
          <ac:picMkLst>
            <pc:docMk/>
            <pc:sldMk cId="0" sldId="257"/>
            <ac:picMk id="25" creationId="{CEF3C2EA-B151-B1A7-78D3-698246D32575}"/>
          </ac:picMkLst>
        </pc:picChg>
      </pc:sldChg>
      <pc:sldChg chg="addSp delSp modSp mod">
        <pc:chgData name="Veerle Fincken" userId="13755ac3-a974-4b49-8b78-275d59798957" providerId="ADAL" clId="{FD5695FC-7850-40C9-B9B9-954BA1D61E09}" dt="2025-03-31T12:47:37.072" v="173" actId="478"/>
        <pc:sldMkLst>
          <pc:docMk/>
          <pc:sldMk cId="0" sldId="258"/>
        </pc:sldMkLst>
        <pc:spChg chg="mod ord">
          <ac:chgData name="Veerle Fincken" userId="13755ac3-a974-4b49-8b78-275d59798957" providerId="ADAL" clId="{FD5695FC-7850-40C9-B9B9-954BA1D61E09}" dt="2025-03-31T12:47:08.402" v="172" actId="255"/>
          <ac:spMkLst>
            <pc:docMk/>
            <pc:sldMk cId="0" sldId="258"/>
            <ac:spMk id="7" creationId="{9525943F-5AA4-6FE7-04E0-3E8959FB142F}"/>
          </ac:spMkLst>
        </pc:spChg>
        <pc:spChg chg="del">
          <ac:chgData name="Veerle Fincken" userId="13755ac3-a974-4b49-8b78-275d59798957" providerId="ADAL" clId="{FD5695FC-7850-40C9-B9B9-954BA1D61E09}" dt="2025-03-31T12:39:53.608" v="148" actId="478"/>
          <ac:spMkLst>
            <pc:docMk/>
            <pc:sldMk cId="0" sldId="258"/>
            <ac:spMk id="10" creationId="{00000000-0000-0000-0000-000000000000}"/>
          </ac:spMkLst>
        </pc:spChg>
        <pc:spChg chg="del">
          <ac:chgData name="Veerle Fincken" userId="13755ac3-a974-4b49-8b78-275d59798957" providerId="ADAL" clId="{FD5695FC-7850-40C9-B9B9-954BA1D61E09}" dt="2025-03-31T12:47:37.072" v="173" actId="478"/>
          <ac:spMkLst>
            <pc:docMk/>
            <pc:sldMk cId="0" sldId="258"/>
            <ac:spMk id="11" creationId="{00000000-0000-0000-0000-000000000000}"/>
          </ac:spMkLst>
        </pc:spChg>
        <pc:grpChg chg="del">
          <ac:chgData name="Veerle Fincken" userId="13755ac3-a974-4b49-8b78-275d59798957" providerId="ADAL" clId="{FD5695FC-7850-40C9-B9B9-954BA1D61E09}" dt="2025-03-31T12:39:58.965" v="150" actId="478"/>
          <ac:grpSpMkLst>
            <pc:docMk/>
            <pc:sldMk cId="0" sldId="258"/>
            <ac:grpSpMk id="15" creationId="{770C116F-B7E9-C847-9EF9-FE27BAD022A1}"/>
          </ac:grpSpMkLst>
        </pc:grpChg>
        <pc:picChg chg="del mod">
          <ac:chgData name="Veerle Fincken" userId="13755ac3-a974-4b49-8b78-275d59798957" providerId="ADAL" clId="{FD5695FC-7850-40C9-B9B9-954BA1D61E09}" dt="2025-03-31T12:40:40.757" v="155" actId="478"/>
          <ac:picMkLst>
            <pc:docMk/>
            <pc:sldMk cId="0" sldId="258"/>
            <ac:picMk id="2" creationId="{00000000-0000-0000-0000-000000000000}"/>
          </ac:picMkLst>
        </pc:picChg>
        <pc:picChg chg="add mod ord">
          <ac:chgData name="Veerle Fincken" userId="13755ac3-a974-4b49-8b78-275d59798957" providerId="ADAL" clId="{FD5695FC-7850-40C9-B9B9-954BA1D61E09}" dt="2025-03-31T12:46:29.133" v="166" actId="14100"/>
          <ac:picMkLst>
            <pc:docMk/>
            <pc:sldMk cId="0" sldId="258"/>
            <ac:picMk id="3" creationId="{5CC73B44-333B-5F2B-E3AB-BC0681170E6B}"/>
          </ac:picMkLst>
        </pc:picChg>
        <pc:picChg chg="add mod">
          <ac:chgData name="Veerle Fincken" userId="13755ac3-a974-4b49-8b78-275d59798957" providerId="ADAL" clId="{FD5695FC-7850-40C9-B9B9-954BA1D61E09}" dt="2025-03-31T12:42:25.454" v="162" actId="14100"/>
          <ac:picMkLst>
            <pc:docMk/>
            <pc:sldMk cId="0" sldId="258"/>
            <ac:picMk id="4" creationId="{CAC33E88-6199-8E30-1C1D-C264B2A9067A}"/>
          </ac:picMkLst>
        </pc:picChg>
        <pc:picChg chg="add mod">
          <ac:chgData name="Veerle Fincken" userId="13755ac3-a974-4b49-8b78-275d59798957" providerId="ADAL" clId="{FD5695FC-7850-40C9-B9B9-954BA1D61E09}" dt="2025-03-31T12:46:37.569" v="168" actId="14100"/>
          <ac:picMkLst>
            <pc:docMk/>
            <pc:sldMk cId="0" sldId="258"/>
            <ac:picMk id="5" creationId="{5BEF55D7-737A-D669-81BA-F31A285625A5}"/>
          </ac:picMkLst>
        </pc:picChg>
        <pc:picChg chg="del mod">
          <ac:chgData name="Veerle Fincken" userId="13755ac3-a974-4b49-8b78-275d59798957" providerId="ADAL" clId="{FD5695FC-7850-40C9-B9B9-954BA1D61E09}" dt="2025-03-31T12:40:47.575" v="157" actId="478"/>
          <ac:picMkLst>
            <pc:docMk/>
            <pc:sldMk cId="0" sldId="258"/>
            <ac:picMk id="14" creationId="{7B052161-DB32-2AA9-604D-3DEF1FA8005D}"/>
          </ac:picMkLst>
        </pc:picChg>
        <pc:picChg chg="del">
          <ac:chgData name="Veerle Fincken" userId="13755ac3-a974-4b49-8b78-275d59798957" providerId="ADAL" clId="{FD5695FC-7850-40C9-B9B9-954BA1D61E09}" dt="2025-03-31T12:39:56.553" v="149" actId="478"/>
          <ac:picMkLst>
            <pc:docMk/>
            <pc:sldMk cId="0" sldId="258"/>
            <ac:picMk id="19" creationId="{A3A45BC6-FC66-9327-4845-89AD58D7DBA4}"/>
          </ac:picMkLst>
        </pc:picChg>
      </pc:sldChg>
      <pc:sldChg chg="mod modShow">
        <pc:chgData name="Veerle Fincken" userId="13755ac3-a974-4b49-8b78-275d59798957" providerId="ADAL" clId="{FD5695FC-7850-40C9-B9B9-954BA1D61E09}" dt="2025-03-31T12:51:24.819" v="220" actId="729"/>
        <pc:sldMkLst>
          <pc:docMk/>
          <pc:sldMk cId="746194093" sldId="281"/>
        </pc:sldMkLst>
      </pc:sldChg>
      <pc:sldChg chg="mod modShow">
        <pc:chgData name="Veerle Fincken" userId="13755ac3-a974-4b49-8b78-275d59798957" providerId="ADAL" clId="{FD5695FC-7850-40C9-B9B9-954BA1D61E09}" dt="2025-03-31T12:49:09.058" v="187" actId="729"/>
        <pc:sldMkLst>
          <pc:docMk/>
          <pc:sldMk cId="2714161510" sldId="787"/>
        </pc:sldMkLst>
      </pc:sldChg>
      <pc:sldChg chg="modSp mod">
        <pc:chgData name="Veerle Fincken" userId="13755ac3-a974-4b49-8b78-275d59798957" providerId="ADAL" clId="{FD5695FC-7850-40C9-B9B9-954BA1D61E09}" dt="2025-03-31T12:50:45.319" v="219" actId="14100"/>
        <pc:sldMkLst>
          <pc:docMk/>
          <pc:sldMk cId="223964178" sldId="790"/>
        </pc:sldMkLst>
        <pc:spChg chg="mod">
          <ac:chgData name="Veerle Fincken" userId="13755ac3-a974-4b49-8b78-275d59798957" providerId="ADAL" clId="{FD5695FC-7850-40C9-B9B9-954BA1D61E09}" dt="2025-03-31T12:50:45.319" v="219" actId="14100"/>
          <ac:spMkLst>
            <pc:docMk/>
            <pc:sldMk cId="223964178" sldId="790"/>
            <ac:spMk id="21" creationId="{9E28AD36-AEF7-279A-5D74-03C739597FF8}"/>
          </ac:spMkLst>
        </pc:spChg>
      </pc:sldChg>
      <pc:sldChg chg="mod modShow">
        <pc:chgData name="Veerle Fincken" userId="13755ac3-a974-4b49-8b78-275d59798957" providerId="ADAL" clId="{FD5695FC-7850-40C9-B9B9-954BA1D61E09}" dt="2025-03-31T12:48:46.797" v="185" actId="729"/>
        <pc:sldMkLst>
          <pc:docMk/>
          <pc:sldMk cId="1674507774" sldId="806"/>
        </pc:sldMkLst>
      </pc:sldChg>
      <pc:sldChg chg="modSp mod modShow">
        <pc:chgData name="Veerle Fincken" userId="13755ac3-a974-4b49-8b78-275d59798957" providerId="ADAL" clId="{FD5695FC-7850-40C9-B9B9-954BA1D61E09}" dt="2025-03-31T12:49:01.819" v="186" actId="729"/>
        <pc:sldMkLst>
          <pc:docMk/>
          <pc:sldMk cId="1999821243" sldId="868"/>
        </pc:sldMkLst>
        <pc:graphicFrameChg chg="modGraphic">
          <ac:chgData name="Veerle Fincken" userId="13755ac3-a974-4b49-8b78-275d59798957" providerId="ADAL" clId="{FD5695FC-7850-40C9-B9B9-954BA1D61E09}" dt="2025-03-31T12:34:45.789" v="125" actId="20577"/>
          <ac:graphicFrameMkLst>
            <pc:docMk/>
            <pc:sldMk cId="1999821243" sldId="868"/>
            <ac:graphicFrameMk id="2" creationId="{B10236AC-4D0A-0C43-480C-6DD60B1482CC}"/>
          </ac:graphicFrameMkLst>
        </pc:graphicFrameChg>
      </pc:sldChg>
      <pc:sldChg chg="modSp mod">
        <pc:chgData name="Veerle Fincken" userId="13755ac3-a974-4b49-8b78-275d59798957" providerId="ADAL" clId="{FD5695FC-7850-40C9-B9B9-954BA1D61E09}" dt="2025-03-31T12:35:19.480" v="128" actId="14100"/>
        <pc:sldMkLst>
          <pc:docMk/>
          <pc:sldMk cId="304005451" sldId="882"/>
        </pc:sldMkLst>
        <pc:picChg chg="mod">
          <ac:chgData name="Veerle Fincken" userId="13755ac3-a974-4b49-8b78-275d59798957" providerId="ADAL" clId="{FD5695FC-7850-40C9-B9B9-954BA1D61E09}" dt="2025-03-31T12:35:19.480" v="128" actId="14100"/>
          <ac:picMkLst>
            <pc:docMk/>
            <pc:sldMk cId="304005451" sldId="882"/>
            <ac:picMk id="3" creationId="{1748560F-5A27-AF9A-E4F3-3924B05412F8}"/>
          </ac:picMkLst>
        </pc:picChg>
      </pc:sldChg>
      <pc:sldChg chg="ord">
        <pc:chgData name="Veerle Fincken" userId="13755ac3-a974-4b49-8b78-275d59798957" providerId="ADAL" clId="{FD5695FC-7850-40C9-B9B9-954BA1D61E09}" dt="2025-03-31T12:52:24.463" v="224"/>
        <pc:sldMkLst>
          <pc:docMk/>
          <pc:sldMk cId="3554049675" sldId="884"/>
        </pc:sldMkLst>
      </pc:sldChg>
      <pc:sldChg chg="new del">
        <pc:chgData name="Veerle Fincken" userId="13755ac3-a974-4b49-8b78-275d59798957" providerId="ADAL" clId="{FD5695FC-7850-40C9-B9B9-954BA1D61E09}" dt="2025-03-31T12:39:26.736" v="131" actId="2696"/>
        <pc:sldMkLst>
          <pc:docMk/>
          <pc:sldMk cId="1107425004" sldId="885"/>
        </pc:sldMkLst>
      </pc:sldChg>
      <pc:sldChg chg="modSp add mod">
        <pc:chgData name="Veerle Fincken" userId="13755ac3-a974-4b49-8b78-275d59798957" providerId="ADAL" clId="{FD5695FC-7850-40C9-B9B9-954BA1D61E09}" dt="2025-03-31T12:48:13.352" v="184" actId="5793"/>
        <pc:sldMkLst>
          <pc:docMk/>
          <pc:sldMk cId="1746432185" sldId="886"/>
        </pc:sldMkLst>
        <pc:spChg chg="mod">
          <ac:chgData name="Veerle Fincken" userId="13755ac3-a974-4b49-8b78-275d59798957" providerId="ADAL" clId="{FD5695FC-7850-40C9-B9B9-954BA1D61E09}" dt="2025-03-31T12:48:13.352" v="184" actId="5793"/>
          <ac:spMkLst>
            <pc:docMk/>
            <pc:sldMk cId="1746432185" sldId="886"/>
            <ac:spMk id="10" creationId="{E5FF3206-9248-DE6F-D458-F9B446BEF35C}"/>
          </ac:spMkLst>
        </pc:spChg>
      </pc:sldChg>
    </pc:docChg>
  </pc:docChgLst>
  <pc:docChgLst>
    <pc:chgData name="Julie Moreau" userId="f77bb1b4-a68d-487a-ad17-17a58b42b2de" providerId="ADAL" clId="{AE85DBE5-01FF-4353-B250-DE32FC207D85}"/>
    <pc:docChg chg="undo custSel addSld delSld modSld sldOrd">
      <pc:chgData name="Julie Moreau" userId="f77bb1b4-a68d-487a-ad17-17a58b42b2de" providerId="ADAL" clId="{AE85DBE5-01FF-4353-B250-DE32FC207D85}" dt="2025-03-31T12:25:36.141" v="258" actId="1076"/>
      <pc:docMkLst>
        <pc:docMk/>
      </pc:docMkLst>
      <pc:sldChg chg="addSp delSp modSp mod">
        <pc:chgData name="Julie Moreau" userId="f77bb1b4-a68d-487a-ad17-17a58b42b2de" providerId="ADAL" clId="{AE85DBE5-01FF-4353-B250-DE32FC207D85}" dt="2025-03-31T11:48:54.519" v="1" actId="478"/>
        <pc:sldMkLst>
          <pc:docMk/>
          <pc:sldMk cId="0" sldId="264"/>
        </pc:sldMkLst>
        <pc:graphicFrameChg chg="add del mod">
          <ac:chgData name="Julie Moreau" userId="f77bb1b4-a68d-487a-ad17-17a58b42b2de" providerId="ADAL" clId="{AE85DBE5-01FF-4353-B250-DE32FC207D85}" dt="2025-03-31T11:48:54.519" v="1" actId="478"/>
          <ac:graphicFrameMkLst>
            <pc:docMk/>
            <pc:sldMk cId="0" sldId="264"/>
            <ac:graphicFrameMk id="2" creationId="{BD94D5E7-642C-21E0-80E9-1549FE4ECE0D}"/>
          </ac:graphicFrameMkLst>
        </pc:graphicFrameChg>
      </pc:sldChg>
      <pc:sldChg chg="addSp modSp mod">
        <pc:chgData name="Julie Moreau" userId="f77bb1b4-a68d-487a-ad17-17a58b42b2de" providerId="ADAL" clId="{AE85DBE5-01FF-4353-B250-DE32FC207D85}" dt="2025-03-31T12:25:36.141" v="258" actId="1076"/>
        <pc:sldMkLst>
          <pc:docMk/>
          <pc:sldMk cId="0" sldId="271"/>
        </pc:sldMkLst>
        <pc:picChg chg="add mod">
          <ac:chgData name="Julie Moreau" userId="f77bb1b4-a68d-487a-ad17-17a58b42b2de" providerId="ADAL" clId="{AE85DBE5-01FF-4353-B250-DE32FC207D85}" dt="2025-03-31T12:25:34.183" v="257" actId="1076"/>
          <ac:picMkLst>
            <pc:docMk/>
            <pc:sldMk cId="0" sldId="271"/>
            <ac:picMk id="5" creationId="{A97732C3-B0E0-3C56-953D-1744111B732D}"/>
          </ac:picMkLst>
        </pc:picChg>
        <pc:picChg chg="mod">
          <ac:chgData name="Julie Moreau" userId="f77bb1b4-a68d-487a-ad17-17a58b42b2de" providerId="ADAL" clId="{AE85DBE5-01FF-4353-B250-DE32FC207D85}" dt="2025-03-31T12:25:32.223" v="256" actId="1076"/>
          <ac:picMkLst>
            <pc:docMk/>
            <pc:sldMk cId="0" sldId="271"/>
            <ac:picMk id="20" creationId="{F32CEAEF-CCF5-8342-3E79-BED70C8211E9}"/>
          </ac:picMkLst>
        </pc:picChg>
        <pc:picChg chg="mod">
          <ac:chgData name="Julie Moreau" userId="f77bb1b4-a68d-487a-ad17-17a58b42b2de" providerId="ADAL" clId="{AE85DBE5-01FF-4353-B250-DE32FC207D85}" dt="2025-03-31T12:25:36.141" v="258" actId="1076"/>
          <ac:picMkLst>
            <pc:docMk/>
            <pc:sldMk cId="0" sldId="271"/>
            <ac:picMk id="23" creationId="{204242FD-EE94-410E-3478-317AD1B634C5}"/>
          </ac:picMkLst>
        </pc:picChg>
      </pc:sldChg>
      <pc:sldChg chg="addSp delSp modSp mod">
        <pc:chgData name="Julie Moreau" userId="f77bb1b4-a68d-487a-ad17-17a58b42b2de" providerId="ADAL" clId="{AE85DBE5-01FF-4353-B250-DE32FC207D85}" dt="2025-03-31T12:18:38.444" v="194" actId="1076"/>
        <pc:sldMkLst>
          <pc:docMk/>
          <pc:sldMk cId="0" sldId="280"/>
        </pc:sldMkLst>
        <pc:spChg chg="del">
          <ac:chgData name="Julie Moreau" userId="f77bb1b4-a68d-487a-ad17-17a58b42b2de" providerId="ADAL" clId="{AE85DBE5-01FF-4353-B250-DE32FC207D85}" dt="2025-03-31T12:08:51.981" v="180" actId="478"/>
          <ac:spMkLst>
            <pc:docMk/>
            <pc:sldMk cId="0" sldId="280"/>
            <ac:spMk id="2" creationId="{E967EB67-015C-A547-C08C-9B071FD22797}"/>
          </ac:spMkLst>
        </pc:spChg>
        <pc:spChg chg="mod">
          <ac:chgData name="Julie Moreau" userId="f77bb1b4-a68d-487a-ad17-17a58b42b2de" providerId="ADAL" clId="{AE85DBE5-01FF-4353-B250-DE32FC207D85}" dt="2025-03-31T12:08:55.120" v="181" actId="14100"/>
          <ac:spMkLst>
            <pc:docMk/>
            <pc:sldMk cId="0" sldId="280"/>
            <ac:spMk id="31" creationId="{E4182B83-4F31-F6B9-69E8-8A98043AAAD5}"/>
          </ac:spMkLst>
        </pc:spChg>
        <pc:picChg chg="add del mod">
          <ac:chgData name="Julie Moreau" userId="f77bb1b4-a68d-487a-ad17-17a58b42b2de" providerId="ADAL" clId="{AE85DBE5-01FF-4353-B250-DE32FC207D85}" dt="2025-03-31T12:12:25.530" v="189" actId="478"/>
          <ac:picMkLst>
            <pc:docMk/>
            <pc:sldMk cId="0" sldId="280"/>
            <ac:picMk id="5" creationId="{F06444C4-287F-BDEE-3D04-B56EA04D369B}"/>
          </ac:picMkLst>
        </pc:picChg>
        <pc:picChg chg="add del mod">
          <ac:chgData name="Julie Moreau" userId="f77bb1b4-a68d-487a-ad17-17a58b42b2de" providerId="ADAL" clId="{AE85DBE5-01FF-4353-B250-DE32FC207D85}" dt="2025-03-31T12:12:24.862" v="188" actId="478"/>
          <ac:picMkLst>
            <pc:docMk/>
            <pc:sldMk cId="0" sldId="280"/>
            <ac:picMk id="7" creationId="{D32FB728-5FD1-29AE-ED5A-C5EC3D21403F}"/>
          </ac:picMkLst>
        </pc:picChg>
        <pc:picChg chg="add del mod">
          <ac:chgData name="Julie Moreau" userId="f77bb1b4-a68d-487a-ad17-17a58b42b2de" providerId="ADAL" clId="{AE85DBE5-01FF-4353-B250-DE32FC207D85}" dt="2025-03-31T12:18:36.463" v="192" actId="478"/>
          <ac:picMkLst>
            <pc:docMk/>
            <pc:sldMk cId="0" sldId="280"/>
            <ac:picMk id="9" creationId="{6B1D715D-01A9-6F05-35FD-9419C99F2724}"/>
          </ac:picMkLst>
        </pc:picChg>
        <pc:picChg chg="add mod">
          <ac:chgData name="Julie Moreau" userId="f77bb1b4-a68d-487a-ad17-17a58b42b2de" providerId="ADAL" clId="{AE85DBE5-01FF-4353-B250-DE32FC207D85}" dt="2025-03-31T12:18:38.444" v="194" actId="1076"/>
          <ac:picMkLst>
            <pc:docMk/>
            <pc:sldMk cId="0" sldId="280"/>
            <ac:picMk id="11" creationId="{E33540C0-B2A7-A541-7BAA-89B2AB200FFA}"/>
          </ac:picMkLst>
        </pc:picChg>
        <pc:picChg chg="del">
          <ac:chgData name="Julie Moreau" userId="f77bb1b4-a68d-487a-ad17-17a58b42b2de" providerId="ADAL" clId="{AE85DBE5-01FF-4353-B250-DE32FC207D85}" dt="2025-03-31T12:08:42.493" v="176" actId="478"/>
          <ac:picMkLst>
            <pc:docMk/>
            <pc:sldMk cId="0" sldId="280"/>
            <ac:picMk id="30" creationId="{4CC7161F-F209-1C42-EDF1-94D68EBF14FC}"/>
          </ac:picMkLst>
        </pc:picChg>
      </pc:sldChg>
      <pc:sldChg chg="del">
        <pc:chgData name="Julie Moreau" userId="f77bb1b4-a68d-487a-ad17-17a58b42b2de" providerId="ADAL" clId="{AE85DBE5-01FF-4353-B250-DE32FC207D85}" dt="2025-03-31T11:49:14.676" v="3" actId="2696"/>
        <pc:sldMkLst>
          <pc:docMk/>
          <pc:sldMk cId="1344573012" sldId="802"/>
        </pc:sldMkLst>
      </pc:sldChg>
      <pc:sldChg chg="ord">
        <pc:chgData name="Julie Moreau" userId="f77bb1b4-a68d-487a-ad17-17a58b42b2de" providerId="ADAL" clId="{AE85DBE5-01FF-4353-B250-DE32FC207D85}" dt="2025-03-31T12:07:36.850" v="175"/>
        <pc:sldMkLst>
          <pc:docMk/>
          <pc:sldMk cId="1674507774" sldId="806"/>
        </pc:sldMkLst>
      </pc:sldChg>
      <pc:sldChg chg="del">
        <pc:chgData name="Julie Moreau" userId="f77bb1b4-a68d-487a-ad17-17a58b42b2de" providerId="ADAL" clId="{AE85DBE5-01FF-4353-B250-DE32FC207D85}" dt="2025-03-31T12:03:43.840" v="159" actId="2696"/>
        <pc:sldMkLst>
          <pc:docMk/>
          <pc:sldMk cId="3731843771" sldId="864"/>
        </pc:sldMkLst>
      </pc:sldChg>
      <pc:sldChg chg="del">
        <pc:chgData name="Julie Moreau" userId="f77bb1b4-a68d-487a-ad17-17a58b42b2de" providerId="ADAL" clId="{AE85DBE5-01FF-4353-B250-DE32FC207D85}" dt="2025-03-31T11:49:38.435" v="5" actId="2696"/>
        <pc:sldMkLst>
          <pc:docMk/>
          <pc:sldMk cId="724141523" sldId="866"/>
        </pc:sldMkLst>
      </pc:sldChg>
      <pc:sldChg chg="add">
        <pc:chgData name="Julie Moreau" userId="f77bb1b4-a68d-487a-ad17-17a58b42b2de" providerId="ADAL" clId="{AE85DBE5-01FF-4353-B250-DE32FC207D85}" dt="2025-03-31T11:49:08.955" v="2"/>
        <pc:sldMkLst>
          <pc:docMk/>
          <pc:sldMk cId="2080991260" sldId="867"/>
        </pc:sldMkLst>
      </pc:sldChg>
      <pc:sldChg chg="addSp delSp modSp add mod">
        <pc:chgData name="Julie Moreau" userId="f77bb1b4-a68d-487a-ad17-17a58b42b2de" providerId="ADAL" clId="{AE85DBE5-01FF-4353-B250-DE32FC207D85}" dt="2025-03-31T12:05:31.189" v="168" actId="478"/>
        <pc:sldMkLst>
          <pc:docMk/>
          <pc:sldMk cId="1999821243" sldId="868"/>
        </pc:sldMkLst>
        <pc:graphicFrameChg chg="add del mod modGraphic">
          <ac:chgData name="Julie Moreau" userId="f77bb1b4-a68d-487a-ad17-17a58b42b2de" providerId="ADAL" clId="{AE85DBE5-01FF-4353-B250-DE32FC207D85}" dt="2025-03-31T12:03:09.085" v="156" actId="14100"/>
          <ac:graphicFrameMkLst>
            <pc:docMk/>
            <pc:sldMk cId="1999821243" sldId="868"/>
            <ac:graphicFrameMk id="2" creationId="{B10236AC-4D0A-0C43-480C-6DD60B1482CC}"/>
          </ac:graphicFrameMkLst>
        </pc:graphicFrameChg>
        <pc:picChg chg="add mod ord">
          <ac:chgData name="Julie Moreau" userId="f77bb1b4-a68d-487a-ad17-17a58b42b2de" providerId="ADAL" clId="{AE85DBE5-01FF-4353-B250-DE32FC207D85}" dt="2025-03-31T12:03:26.674" v="158" actId="167"/>
          <ac:picMkLst>
            <pc:docMk/>
            <pc:sldMk cId="1999821243" sldId="868"/>
            <ac:picMk id="4" creationId="{6FCB974A-83F3-F265-748C-D26DC64B667D}"/>
          </ac:picMkLst>
        </pc:picChg>
        <pc:picChg chg="del mod">
          <ac:chgData name="Julie Moreau" userId="f77bb1b4-a68d-487a-ad17-17a58b42b2de" providerId="ADAL" clId="{AE85DBE5-01FF-4353-B250-DE32FC207D85}" dt="2025-03-31T12:02:14.398" v="150" actId="478"/>
          <ac:picMkLst>
            <pc:docMk/>
            <pc:sldMk cId="1999821243" sldId="868"/>
            <ac:picMk id="5" creationId="{62F8A29C-4398-10E4-775F-D6BCD615DAA6}"/>
          </ac:picMkLst>
        </pc:picChg>
        <pc:picChg chg="add del">
          <ac:chgData name="Julie Moreau" userId="f77bb1b4-a68d-487a-ad17-17a58b42b2de" providerId="ADAL" clId="{AE85DBE5-01FF-4353-B250-DE32FC207D85}" dt="2025-03-31T12:05:31.189" v="168" actId="478"/>
          <ac:picMkLst>
            <pc:docMk/>
            <pc:sldMk cId="1999821243" sldId="868"/>
            <ac:picMk id="7" creationId="{5C85C522-1C32-27D1-5DD8-8CC9C0E921F1}"/>
          </ac:picMkLst>
        </pc:picChg>
      </pc:sldChg>
      <pc:sldChg chg="addSp delSp modSp add mod">
        <pc:chgData name="Julie Moreau" userId="f77bb1b4-a68d-487a-ad17-17a58b42b2de" providerId="ADAL" clId="{AE85DBE5-01FF-4353-B250-DE32FC207D85}" dt="2025-03-31T12:05:16.720" v="166" actId="1076"/>
        <pc:sldMkLst>
          <pc:docMk/>
          <pc:sldMk cId="304005451" sldId="882"/>
        </pc:sldMkLst>
        <pc:picChg chg="add mod">
          <ac:chgData name="Julie Moreau" userId="f77bb1b4-a68d-487a-ad17-17a58b42b2de" providerId="ADAL" clId="{AE85DBE5-01FF-4353-B250-DE32FC207D85}" dt="2025-03-31T12:05:16.720" v="166" actId="1076"/>
          <ac:picMkLst>
            <pc:docMk/>
            <pc:sldMk cId="304005451" sldId="882"/>
            <ac:picMk id="3" creationId="{1748560F-5A27-AF9A-E4F3-3924B05412F8}"/>
          </ac:picMkLst>
        </pc:picChg>
        <pc:picChg chg="del">
          <ac:chgData name="Julie Moreau" userId="f77bb1b4-a68d-487a-ad17-17a58b42b2de" providerId="ADAL" clId="{AE85DBE5-01FF-4353-B250-DE32FC207D85}" dt="2025-03-31T12:05:02.871" v="161" actId="478"/>
          <ac:picMkLst>
            <pc:docMk/>
            <pc:sldMk cId="304005451" sldId="882"/>
            <ac:picMk id="5" creationId="{A43AA539-A9C9-5605-4F5D-8317A44CA867}"/>
          </ac:picMkLst>
        </pc:picChg>
      </pc:sldChg>
      <pc:sldChg chg="addSp modSp new mod setBg">
        <pc:chgData name="Julie Moreau" userId="f77bb1b4-a68d-487a-ad17-17a58b42b2de" providerId="ADAL" clId="{AE85DBE5-01FF-4353-B250-DE32FC207D85}" dt="2025-03-31T12:06:37.622" v="173" actId="26606"/>
        <pc:sldMkLst>
          <pc:docMk/>
          <pc:sldMk cId="1740497893" sldId="883"/>
        </pc:sldMkLst>
        <pc:spChg chg="add">
          <ac:chgData name="Julie Moreau" userId="f77bb1b4-a68d-487a-ad17-17a58b42b2de" providerId="ADAL" clId="{AE85DBE5-01FF-4353-B250-DE32FC207D85}" dt="2025-03-31T12:06:37.622" v="173" actId="26606"/>
          <ac:spMkLst>
            <pc:docMk/>
            <pc:sldMk cId="1740497893" sldId="883"/>
            <ac:spMk id="8" creationId="{42A4FC2C-047E-45A5-965D-8E1E3BF09BC6}"/>
          </ac:spMkLst>
        </pc:spChg>
        <pc:picChg chg="add mod">
          <ac:chgData name="Julie Moreau" userId="f77bb1b4-a68d-487a-ad17-17a58b42b2de" providerId="ADAL" clId="{AE85DBE5-01FF-4353-B250-DE32FC207D85}" dt="2025-03-31T12:06:37.622" v="173" actId="26606"/>
          <ac:picMkLst>
            <pc:docMk/>
            <pc:sldMk cId="1740497893" sldId="883"/>
            <ac:picMk id="3" creationId="{E75570F4-1CAC-FF14-2427-AADCA87F8DA4}"/>
          </ac:picMkLst>
        </pc:picChg>
      </pc:sldChg>
      <pc:sldChg chg="addSp modSp new mod">
        <pc:chgData name="Julie Moreau" userId="f77bb1b4-a68d-487a-ad17-17a58b42b2de" providerId="ADAL" clId="{AE85DBE5-01FF-4353-B250-DE32FC207D85}" dt="2025-03-31T12:22:35.918" v="251" actId="1076"/>
        <pc:sldMkLst>
          <pc:docMk/>
          <pc:sldMk cId="3554049675" sldId="884"/>
        </pc:sldMkLst>
        <pc:spChg chg="add mod">
          <ac:chgData name="Julie Moreau" userId="f77bb1b4-a68d-487a-ad17-17a58b42b2de" providerId="ADAL" clId="{AE85DBE5-01FF-4353-B250-DE32FC207D85}" dt="2025-03-31T12:20:19.984" v="222" actId="20577"/>
          <ac:spMkLst>
            <pc:docMk/>
            <pc:sldMk cId="3554049675" sldId="884"/>
            <ac:spMk id="2" creationId="{8C1461C8-D241-CAF8-EC0F-AC0AA0AAA757}"/>
          </ac:spMkLst>
        </pc:spChg>
        <pc:picChg chg="add mod">
          <ac:chgData name="Julie Moreau" userId="f77bb1b4-a68d-487a-ad17-17a58b42b2de" providerId="ADAL" clId="{AE85DBE5-01FF-4353-B250-DE32FC207D85}" dt="2025-03-31T12:20:26.506" v="223"/>
          <ac:picMkLst>
            <pc:docMk/>
            <pc:sldMk cId="3554049675" sldId="884"/>
            <ac:picMk id="3" creationId="{1BD1928A-0C66-787A-109D-F944D838B417}"/>
          </ac:picMkLst>
        </pc:picChg>
        <pc:picChg chg="add mod">
          <ac:chgData name="Julie Moreau" userId="f77bb1b4-a68d-487a-ad17-17a58b42b2de" providerId="ADAL" clId="{AE85DBE5-01FF-4353-B250-DE32FC207D85}" dt="2025-03-31T12:22:35.918" v="251" actId="1076"/>
          <ac:picMkLst>
            <pc:docMk/>
            <pc:sldMk cId="3554049675" sldId="884"/>
            <ac:picMk id="4" creationId="{4E5CFFD9-F48E-1354-ABA5-B4F27F950E96}"/>
          </ac:picMkLst>
        </pc:picChg>
        <pc:picChg chg="add mod">
          <ac:chgData name="Julie Moreau" userId="f77bb1b4-a68d-487a-ad17-17a58b42b2de" providerId="ADAL" clId="{AE85DBE5-01FF-4353-B250-DE32FC207D85}" dt="2025-03-31T12:21:26.557" v="233" actId="1076"/>
          <ac:picMkLst>
            <pc:docMk/>
            <pc:sldMk cId="3554049675" sldId="884"/>
            <ac:picMk id="6" creationId="{1D294046-DEA8-F176-5F26-172CC0226C0C}"/>
          </ac:picMkLst>
        </pc:picChg>
        <pc:picChg chg="add mod">
          <ac:chgData name="Julie Moreau" userId="f77bb1b4-a68d-487a-ad17-17a58b42b2de" providerId="ADAL" clId="{AE85DBE5-01FF-4353-B250-DE32FC207D85}" dt="2025-03-31T12:22:23.566" v="247" actId="14100"/>
          <ac:picMkLst>
            <pc:docMk/>
            <pc:sldMk cId="3554049675" sldId="884"/>
            <ac:picMk id="8" creationId="{39793ADB-19BD-ADB1-F135-D08CECFFB85C}"/>
          </ac:picMkLst>
        </pc:picChg>
        <pc:picChg chg="add mod">
          <ac:chgData name="Julie Moreau" userId="f77bb1b4-a68d-487a-ad17-17a58b42b2de" providerId="ADAL" clId="{AE85DBE5-01FF-4353-B250-DE32FC207D85}" dt="2025-03-31T12:22:29.882" v="248" actId="1076"/>
          <ac:picMkLst>
            <pc:docMk/>
            <pc:sldMk cId="3554049675" sldId="884"/>
            <ac:picMk id="10" creationId="{7FB72B66-7FE3-DB67-DCF8-3F67596CA6A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AD869-D065-4C8C-87C3-85780E91F7B7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FDF79-5142-4E47-8D37-5676A696270F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993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292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970088" y="557213"/>
            <a:ext cx="4951412" cy="278606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943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Pitch Veerle</a:t>
            </a:r>
          </a:p>
          <a:p>
            <a:r>
              <a:rPr lang="nl-BE"/>
              <a:t>Wist je datje: wat hebben deze bedrijven met elkaar gemeen?</a:t>
            </a:r>
          </a:p>
          <a:p>
            <a:r>
              <a:rPr lang="nl-BE"/>
              <a:t>VOM = promotie van kwaliteitsvol ondernemen. QSC= vastgelegd door een onafhankelijke externe partij.</a:t>
            </a:r>
          </a:p>
          <a:p>
            <a:r>
              <a:rPr lang="nl-BE"/>
              <a:t>2024: </a:t>
            </a:r>
            <a:r>
              <a:rPr lang="nl-BE" err="1"/>
              <a:t>Rebranding</a:t>
            </a:r>
            <a:r>
              <a:rPr lang="nl-BE"/>
              <a:t> (nieuw logo &amp; nieuwe website) &amp; campagne voeren naar gebruikers/voorschrijvers</a:t>
            </a:r>
          </a:p>
          <a:p>
            <a:r>
              <a:rPr lang="nl-BE"/>
              <a:t>TO DO Michelle : zie slide van Sales PPT.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E2DB7-A44A-45FF-BD71-8102B1DA5EF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466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970088" y="557213"/>
            <a:ext cx="4951412" cy="278606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967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970088" y="557213"/>
            <a:ext cx="4951412" cy="2786062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6E2DB7-A44A-45FF-BD71-8102B1DA5EF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594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853251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037323" y="0"/>
            <a:ext cx="3853251" cy="3722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70088" y="557213"/>
            <a:ext cx="4951412" cy="2786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89212" y="3529471"/>
            <a:ext cx="7113694" cy="334507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058943"/>
            <a:ext cx="3853251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037323" y="7058943"/>
            <a:ext cx="3853251" cy="370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nos partenaires régionals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F11B5-95D3-916D-455F-6F947E464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02610C-1FEE-398F-FEB1-74CB43F5E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4CD13E-CFEE-EF9C-81EF-2C63E5C38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63ED26-675D-4200-392F-AAD7FAF1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1E63C0-4B93-943A-D88F-7FEDAF5E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806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AE8B9-C35B-CDEC-BFD9-DAB66F039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352900-D1D4-A87A-355B-4FFAFFE70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19DC71-7E0F-83C9-8231-8AEF6EBE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594E09-9EBD-CE6E-C619-E7831986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C2B582-C825-7D0E-D018-06D2DA8B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257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585333-4303-23FD-A466-7C4B90324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1AAA851-4C7E-F8F0-B3AF-117B6DE58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01F128-8B23-82AD-7E0F-B7F4006E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519C83-F52B-7CB1-97D6-1BD26D68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C7C9F5-139B-D593-BCFC-8170B491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560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CE959-395D-2796-8788-9BCFB74C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3F2F38-94ED-436A-CD60-BDD0C2559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A9F867-68C5-219D-2761-9406AA47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7CDF9D-63F8-B973-1851-28AA98C9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B8DAEC-CFB1-9032-BB5C-F21B8E60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3181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52B3E-1700-7772-8B08-325C0076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014D90-AECC-98CD-863C-7BE2FB35D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DBB356-2A61-0EC9-9D46-4FD69AE0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B204A-4261-C052-C287-320CC612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D1BF4D-885D-DF05-CA8F-EE5A8075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7578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43FDA1-8A2F-754B-C570-A5E5A5437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4BA547-A05E-1F0D-627C-622F08E9D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098EB8-F0C5-2FE7-3C22-760184C934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254EC24-7FAF-B9B4-358A-A19BF7753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78D41E-EE4A-682A-B905-112574B5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1B4C08-6302-83A8-0AA6-F7AF28ED1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261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B57E3C-1BD0-44FC-60BE-8DFE0B2C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3B15EC-F022-81EE-107E-53CBE547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C8B4132-AC1B-6BC0-D5E1-7B19AFA2C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FBAE698-8B2C-FB0B-3D1D-07A38169C1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538099-336D-3E5B-EB72-01B8F4FE99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AF64D8A-0645-04D8-F7B3-54631F5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15BF5B-44C3-7218-5E08-0D3E4CD5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67622B-C380-C931-3749-D2E4929FF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652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17BC7-563B-96A4-8AD6-1AE140CB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076112-1711-6437-618D-29E69274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84D330-81C6-D546-8B8D-B5CE2553F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4E1C9C-075F-7A44-E908-FB26936F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457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A193B92-D486-FB58-85DE-83678A502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0B1991-1E20-18E6-CC8D-BE0F4853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378AD4-C96C-E934-246D-DAFB37E51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2055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299F3-CF87-3393-8A34-685BB432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71DB4F-61AE-3F26-1C6C-DACD9C86E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716F66-CAA5-8F46-8941-3905159E3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EB4E62-D253-3470-1C26-63BA6427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420969-B6C0-0168-2D0B-F1D990DB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539EC8-1966-5DCF-60B3-17D72E20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304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CFC91-8C49-5414-E60B-7A1B0CA6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34DC4C-5D1A-393F-CEA3-2314642C8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BEC262-5F3C-7426-81AD-7EEC0C6F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D4C2DB-849F-8F6E-933F-65D55DC17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923466-46B2-D5A6-084A-30D8DEC1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0E39DF-243E-C56C-06C4-A06F0B8E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6120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15A57C-7626-A64D-A2DE-3B59A858D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C01556-CD74-6B14-3A38-E3FA6E41B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CB9B40-FDA0-CA1E-C753-1DD0C46610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18D80-C31B-47C0-AC37-5F1DFC1DDDC0}" type="datetimeFigureOut">
              <a:rPr lang="fr-BE" smtClean="0"/>
              <a:t>31-03-25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321978-44D1-38E0-CC79-7A8020CA3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D3B37F-CA8D-099B-071D-7E8864E4A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746D4-2B18-44BA-8353-3744C66F3A1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7141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3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om.be/" TargetMode="External"/><Relationship Id="rId3" Type="http://schemas.openxmlformats.org/officeDocument/2006/relationships/image" Target="../media/image54.png"/><Relationship Id="rId7" Type="http://schemas.openxmlformats.org/officeDocument/2006/relationships/hyperlink" Target="http://www.qualisteelcoat.net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3.png"/><Relationship Id="rId4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1.jpe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7.png"/><Relationship Id="rId5" Type="http://schemas.openxmlformats.org/officeDocument/2006/relationships/image" Target="../media/image72.jpe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1.jpe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3" Type="http://schemas.openxmlformats.org/officeDocument/2006/relationships/image" Target="../media/image1.jpeg"/><Relationship Id="rId21" Type="http://schemas.openxmlformats.org/officeDocument/2006/relationships/image" Target="../media/image102.svg"/><Relationship Id="rId7" Type="http://schemas.openxmlformats.org/officeDocument/2006/relationships/image" Target="../media/image3.pn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92.svg"/><Relationship Id="rId5" Type="http://schemas.openxmlformats.org/officeDocument/2006/relationships/image" Target="../media/image72.jpe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4" Type="http://schemas.openxmlformats.org/officeDocument/2006/relationships/image" Target="../media/image71.jpeg"/><Relationship Id="rId9" Type="http://schemas.openxmlformats.org/officeDocument/2006/relationships/image" Target="../media/image90.svg"/><Relationship Id="rId14" Type="http://schemas.openxmlformats.org/officeDocument/2006/relationships/image" Target="../media/image95.png"/><Relationship Id="rId22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884C945-320A-3B9C-7460-F36B2B3B27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17860" y="83288"/>
            <a:ext cx="12174139" cy="6847953"/>
          </a:xfrm>
          <a:prstGeom prst="rect">
            <a:avLst/>
          </a:prstGeom>
        </p:spPr>
      </p:pic>
      <p:grpSp>
        <p:nvGrpSpPr>
          <p:cNvPr id="8" name="Group 3">
            <a:extLst>
              <a:ext uri="{FF2B5EF4-FFF2-40B4-BE49-F238E27FC236}">
                <a16:creationId xmlns:a16="http://schemas.microsoft.com/office/drawing/2014/main" id="{2228BC33-61A5-072E-3BAF-C3DE1CCB52A3}"/>
              </a:ext>
            </a:extLst>
          </p:cNvPr>
          <p:cNvGrpSpPr>
            <a:grpSpLocks noChangeAspect="1"/>
          </p:cNvGrpSpPr>
          <p:nvPr/>
        </p:nvGrpSpPr>
        <p:grpSpPr>
          <a:xfrm>
            <a:off x="8262257" y="0"/>
            <a:ext cx="3576138" cy="6847953"/>
            <a:chOff x="0" y="0"/>
            <a:chExt cx="3316097" cy="6350000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7A5BD197-1E45-D774-FFF8-70D708BDD9CD}"/>
                </a:ext>
              </a:extLst>
            </p:cNvPr>
            <p:cNvSpPr/>
            <p:nvPr/>
          </p:nvSpPr>
          <p:spPr>
            <a:xfrm>
              <a:off x="0" y="0"/>
              <a:ext cx="3316097" cy="6350000"/>
            </a:xfrm>
            <a:custGeom>
              <a:avLst/>
              <a:gdLst/>
              <a:ahLst/>
              <a:cxnLst/>
              <a:rect l="l" t="t" r="r" b="b"/>
              <a:pathLst>
                <a:path w="3316097" h="6350000">
                  <a:moveTo>
                    <a:pt x="3316097" y="0"/>
                  </a:moveTo>
                  <a:lnTo>
                    <a:pt x="1940306" y="6350000"/>
                  </a:lnTo>
                  <a:lnTo>
                    <a:pt x="0" y="6350000"/>
                  </a:lnTo>
                  <a:lnTo>
                    <a:pt x="1375791" y="0"/>
                  </a:lnTo>
                  <a:lnTo>
                    <a:pt x="3316097" y="0"/>
                  </a:lnTo>
                  <a:close/>
                </a:path>
              </a:pathLst>
            </a:custGeom>
            <a:blipFill>
              <a:blip r:embed="rId3">
                <a:alphaModFix amt="58000"/>
              </a:blip>
              <a:stretch>
                <a:fillRect l="-77589" r="-77589"/>
              </a:stretch>
            </a:blipFill>
          </p:spPr>
          <p:txBody>
            <a:bodyPr/>
            <a:lstStyle/>
            <a:p>
              <a:endParaRPr lang="fr-BE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B0266417-559E-9682-5CFC-A2F921219C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ts val="8400"/>
              </a:lnSpc>
            </a:pPr>
            <a:br>
              <a:rPr lang="en-US" sz="6000" spc="-14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6000" spc="-140">
                <a:solidFill>
                  <a:srgbClr val="0B5B59"/>
                </a:solidFill>
                <a:latin typeface="Roboto"/>
              </a:rPr>
            </a:br>
            <a:endParaRPr lang="fr-BE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0FD0B411-08F1-FEC0-62A7-4F4EC1AE2C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5276734"/>
            <a:ext cx="12192000" cy="158126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F0F860-8B1F-5DB2-9BF9-6EF65CA37BC5}"/>
              </a:ext>
            </a:extLst>
          </p:cNvPr>
          <p:cNvSpPr txBox="1"/>
          <p:nvPr/>
        </p:nvSpPr>
        <p:spPr>
          <a:xfrm>
            <a:off x="707485" y="659100"/>
            <a:ext cx="78772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14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Belgian association of </a:t>
            </a:r>
            <a:r>
              <a:rPr lang="en-US" sz="5400" b="1" spc="-14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finishing</a:t>
            </a:r>
            <a:r>
              <a:rPr lang="en-US" sz="5400" spc="-14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</a:p>
          <a:p>
            <a:r>
              <a:rPr lang="en-US" sz="5400" spc="-14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materials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74061E-AC6F-C8A5-AF26-F6F649595FE6}"/>
              </a:ext>
            </a:extLst>
          </p:cNvPr>
          <p:cNvSpPr txBox="1"/>
          <p:nvPr/>
        </p:nvSpPr>
        <p:spPr>
          <a:xfrm>
            <a:off x="707485" y="4601732"/>
            <a:ext cx="675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B55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</a:t>
            </a:r>
            <a:r>
              <a:rPr lang="en-US" sz="2400">
                <a:solidFill>
                  <a:srgbClr val="B551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defends the market and boosts your business</a:t>
            </a:r>
            <a:endParaRPr lang="fr-BE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977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93A4A0F-60FF-1791-1590-F30299CB7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01" t="27278" r="7570" b="31254"/>
          <a:stretch/>
        </p:blipFill>
        <p:spPr>
          <a:xfrm>
            <a:off x="2671277" y="3331188"/>
            <a:ext cx="2009064" cy="85879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DB038B-D0C4-1371-04DD-0C174ACC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385" y="3447333"/>
            <a:ext cx="1251547" cy="125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F62D553-A16E-2E14-7114-AD7CB709B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0" b="22201"/>
          <a:stretch/>
        </p:blipFill>
        <p:spPr bwMode="auto">
          <a:xfrm>
            <a:off x="9658406" y="527213"/>
            <a:ext cx="1915503" cy="68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BD46D113-E0F9-680D-7323-C50725A74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6" y="3916560"/>
            <a:ext cx="2106430" cy="62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5B719DB-330B-AE6D-15A7-F5D49D9F7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28072" r="19843" b="28077"/>
          <a:stretch/>
        </p:blipFill>
        <p:spPr bwMode="auto">
          <a:xfrm>
            <a:off x="7665245" y="4502503"/>
            <a:ext cx="1315233" cy="77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517963-075C-9842-9530-FBDC420475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5215" y="3279708"/>
            <a:ext cx="1453978" cy="6215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D566BD-7D8B-5932-EC18-96F63472C5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175" r="13995"/>
          <a:stretch/>
        </p:blipFill>
        <p:spPr>
          <a:xfrm>
            <a:off x="5256192" y="676491"/>
            <a:ext cx="1479023" cy="77368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240C3DF-C3ED-5CBF-1057-CDC2C72CE7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7674" y="4523242"/>
            <a:ext cx="1898213" cy="78321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CFCCF25-A3C5-DEAE-8E82-DD078D37A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9363" y="1466408"/>
            <a:ext cx="1874319" cy="783217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65FFB14-9A0A-8ED8-18C4-EE9F36F9B307}"/>
              </a:ext>
            </a:extLst>
          </p:cNvPr>
          <p:cNvSpPr txBox="1">
            <a:spLocks noChangeArrowheads="1"/>
          </p:cNvSpPr>
          <p:nvPr/>
        </p:nvSpPr>
        <p:spPr>
          <a:xfrm>
            <a:off x="9963681" y="6377175"/>
            <a:ext cx="3576360" cy="557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800">
                <a:solidFill>
                  <a:srgbClr val="327E86"/>
                </a:solidFill>
                <a:latin typeface="+mn-lt"/>
                <a:cs typeface="Calibri" panose="020F0502020204030204" pitchFamily="34" charset="0"/>
              </a:rPr>
              <a:t>2023</a:t>
            </a:r>
            <a:endParaRPr lang="nl-NL" sz="2800">
              <a:solidFill>
                <a:srgbClr val="327E86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6" name="Image 2" descr="Une image contenant texte, Police, ligne, conception">
            <a:extLst>
              <a:ext uri="{FF2B5EF4-FFF2-40B4-BE49-F238E27FC236}">
                <a16:creationId xmlns:a16="http://schemas.microsoft.com/office/drawing/2014/main" id="{0D33660D-37F6-DA53-93CA-349858D362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" y="156555"/>
            <a:ext cx="4827302" cy="2751333"/>
          </a:xfrm>
          <a:prstGeom prst="rect">
            <a:avLst/>
          </a:prstGeom>
        </p:spPr>
      </p:pic>
      <p:pic>
        <p:nvPicPr>
          <p:cNvPr id="19" name="Afbeelding 1">
            <a:extLst>
              <a:ext uri="{FF2B5EF4-FFF2-40B4-BE49-F238E27FC236}">
                <a16:creationId xmlns:a16="http://schemas.microsoft.com/office/drawing/2014/main" id="{8E7998D0-CAB2-1EA8-64DB-19199748A6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76" y="1348850"/>
            <a:ext cx="2959338" cy="1065270"/>
          </a:xfrm>
          <a:prstGeom prst="rect">
            <a:avLst/>
          </a:prstGeom>
        </p:spPr>
      </p:pic>
      <p:pic>
        <p:nvPicPr>
          <p:cNvPr id="14" name="Picture 2" descr=" Betafence logo rood volledig V2">
            <a:extLst>
              <a:ext uri="{FF2B5EF4-FFF2-40B4-BE49-F238E27FC236}">
                <a16:creationId xmlns:a16="http://schemas.microsoft.com/office/drawing/2014/main" id="{F1612295-98F9-384B-7A3C-C43A47D93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92" y="2219997"/>
            <a:ext cx="2190571" cy="39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F93D1D79-3473-90DA-FCCC-3BDA43C614C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8495" y="5310115"/>
            <a:ext cx="12185228" cy="15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91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0493125-9582-0315-2CCF-7B11D7CF7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CA3F09EA-5CBA-8562-9FDD-C3D0DB28BC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101600" y="101600"/>
            <a:ext cx="12192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1BD606E-3CF6-08FA-7E33-3499175440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-39398" y="572501"/>
            <a:ext cx="12192000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50C6A35-B644-5673-9256-2D85D7CABD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898177" y="508494"/>
            <a:ext cx="608023" cy="5092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B97B39F-E85B-7430-C470-D52E7FDA76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72" y="5260636"/>
            <a:ext cx="12185228" cy="1580387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9A5BC499-BECF-D2B1-F81D-4EC333F656DA}"/>
              </a:ext>
            </a:extLst>
          </p:cNvPr>
          <p:cNvSpPr/>
          <p:nvPr/>
        </p:nvSpPr>
        <p:spPr>
          <a:xfrm>
            <a:off x="685800" y="210327"/>
            <a:ext cx="5286737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CERTIFICATION: VOM objectives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00C1B2-4701-E8CC-BCD0-A0B21F644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711" y="487358"/>
            <a:ext cx="3115165" cy="115845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854FAA8-AA04-A673-49EA-0221F230576E}"/>
              </a:ext>
            </a:extLst>
          </p:cNvPr>
          <p:cNvSpPr txBox="1"/>
          <p:nvPr/>
        </p:nvSpPr>
        <p:spPr>
          <a:xfrm>
            <a:off x="3824709" y="5019811"/>
            <a:ext cx="8204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BE">
                <a:solidFill>
                  <a:srgbClr val="115B74"/>
                </a:solidFill>
              </a:rPr>
              <a:t> </a:t>
            </a:r>
            <a:r>
              <a:rPr lang="fr-BE">
                <a:solidFill>
                  <a:srgbClr val="115B74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www.qualisteelcoat.net</a:t>
            </a:r>
            <a:endParaRPr lang="fr-BE">
              <a:solidFill>
                <a:srgbClr val="115B74"/>
              </a:solidFill>
            </a:endParaRPr>
          </a:p>
          <a:p>
            <a:pPr algn="r"/>
            <a:r>
              <a:rPr lang="fr-BE" err="1"/>
              <a:t>Certified</a:t>
            </a:r>
            <a:r>
              <a:rPr lang="fr-BE"/>
              <a:t> </a:t>
            </a:r>
            <a:r>
              <a:rPr lang="fr-BE" err="1"/>
              <a:t>lacquering</a:t>
            </a:r>
            <a:r>
              <a:rPr lang="fr-BE"/>
              <a:t> </a:t>
            </a:r>
            <a:r>
              <a:rPr lang="fr-BE" err="1"/>
              <a:t>companies</a:t>
            </a:r>
            <a:r>
              <a:rPr lang="fr-BE"/>
              <a:t> </a:t>
            </a:r>
            <a:r>
              <a:rPr lang="fr-BE">
                <a:solidFill>
                  <a:srgbClr val="115B7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www.vom.be</a:t>
            </a:r>
            <a:endParaRPr lang="fr-BE">
              <a:solidFill>
                <a:srgbClr val="C00000"/>
              </a:solidFill>
            </a:endParaRPr>
          </a:p>
          <a:p>
            <a:pPr algn="r"/>
            <a:endParaRPr lang="fr-BE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DE77F7-3DF0-6240-F43F-78DA44226A64}"/>
              </a:ext>
            </a:extLst>
          </p:cNvPr>
          <p:cNvSpPr txBox="1"/>
          <p:nvPr/>
        </p:nvSpPr>
        <p:spPr>
          <a:xfrm>
            <a:off x="524478" y="1471947"/>
            <a:ext cx="117229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fr-FR" sz="3600" b="0" i="0">
                <a:solidFill>
                  <a:srgbClr val="115B74"/>
                </a:solidFill>
                <a:effectLst/>
              </a:rPr>
              <a:t> </a:t>
            </a:r>
            <a:r>
              <a:rPr lang="fr-FR" sz="3600" b="1" err="1">
                <a:solidFill>
                  <a:srgbClr val="115B74"/>
                </a:solidFill>
              </a:rPr>
              <a:t>P</a:t>
            </a:r>
            <a:r>
              <a:rPr lang="fr-FR" sz="3600" b="1" i="0" err="1">
                <a:solidFill>
                  <a:srgbClr val="115B74"/>
                </a:solidFill>
                <a:effectLst/>
              </a:rPr>
              <a:t>rom</a:t>
            </a:r>
            <a:r>
              <a:rPr lang="fr-FR" sz="3600" b="1" err="1">
                <a:solidFill>
                  <a:srgbClr val="115B74"/>
                </a:solidFill>
              </a:rPr>
              <a:t>oting</a:t>
            </a:r>
            <a:r>
              <a:rPr lang="fr-FR" sz="3600" b="1">
                <a:solidFill>
                  <a:srgbClr val="115B74"/>
                </a:solidFill>
              </a:rPr>
              <a:t> </a:t>
            </a:r>
            <a:r>
              <a:rPr lang="fr-FR" sz="3600" b="0" i="0" err="1">
                <a:solidFill>
                  <a:srgbClr val="115B74"/>
                </a:solidFill>
                <a:effectLst/>
              </a:rPr>
              <a:t>quality</a:t>
            </a:r>
            <a:r>
              <a:rPr lang="fr-FR" sz="3600" b="0" i="0">
                <a:solidFill>
                  <a:srgbClr val="115B74"/>
                </a:solidFill>
                <a:effectLst/>
              </a:rPr>
              <a:t> </a:t>
            </a:r>
            <a:r>
              <a:rPr lang="fr-FR" sz="3600" b="0" i="0" err="1">
                <a:solidFill>
                  <a:srgbClr val="115B74"/>
                </a:solidFill>
                <a:effectLst/>
              </a:rPr>
              <a:t>lacquering</a:t>
            </a:r>
            <a:r>
              <a:rPr lang="fr-FR" sz="3600" b="0" i="0">
                <a:solidFill>
                  <a:srgbClr val="115B74"/>
                </a:solidFill>
                <a:effectLst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r-FR" sz="3600" b="0" i="0">
              <a:solidFill>
                <a:srgbClr val="115B74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3600">
                <a:solidFill>
                  <a:srgbClr val="115B74"/>
                </a:solidFill>
              </a:rPr>
              <a:t> </a:t>
            </a:r>
            <a:r>
              <a:rPr lang="en-US" sz="3600" b="1" i="0">
                <a:solidFill>
                  <a:srgbClr val="115B74"/>
                </a:solidFill>
                <a:effectLst/>
              </a:rPr>
              <a:t>Distribute </a:t>
            </a:r>
            <a:r>
              <a:rPr lang="en-US" sz="3600">
                <a:solidFill>
                  <a:srgbClr val="115B74"/>
                </a:solidFill>
              </a:rPr>
              <a:t>and publish information on the Belgian market,</a:t>
            </a:r>
            <a:r>
              <a:rPr lang="fr-FR" sz="3600" b="0" i="0">
                <a:solidFill>
                  <a:srgbClr val="115B74"/>
                </a:solidFill>
                <a:effectLst/>
              </a:rPr>
              <a:t> </a:t>
            </a:r>
          </a:p>
          <a:p>
            <a:pPr algn="l"/>
            <a:r>
              <a:rPr lang="fr-FR" sz="3600" b="0" i="0">
                <a:solidFill>
                  <a:srgbClr val="115B74"/>
                </a:solidFill>
                <a:effectLst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3600">
                <a:solidFill>
                  <a:srgbClr val="115B74"/>
                </a:solidFill>
              </a:rPr>
              <a:t> </a:t>
            </a:r>
            <a:r>
              <a:rPr lang="fr-FR" sz="3600" b="1" err="1">
                <a:solidFill>
                  <a:srgbClr val="115B74"/>
                </a:solidFill>
              </a:rPr>
              <a:t>Reviewing</a:t>
            </a:r>
            <a:r>
              <a:rPr lang="fr-FR" sz="3600">
                <a:solidFill>
                  <a:srgbClr val="115B74"/>
                </a:solidFill>
              </a:rPr>
              <a:t> document content</a:t>
            </a:r>
            <a:endParaRPr lang="fr-FR" sz="3600" b="0" i="0">
              <a:solidFill>
                <a:srgbClr val="115B7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4507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>
            <a:extLst>
              <a:ext uri="{FF2B5EF4-FFF2-40B4-BE49-F238E27FC236}">
                <a16:creationId xmlns:a16="http://schemas.microsoft.com/office/drawing/2014/main" id="{6FCB974A-83F3-F265-748C-D26DC64B66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495" y="5310115"/>
            <a:ext cx="12185228" cy="1580387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B10236AC-4D0A-0C43-480C-6DD60B148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73019"/>
              </p:ext>
            </p:extLst>
          </p:nvPr>
        </p:nvGraphicFramePr>
        <p:xfrm>
          <a:off x="687851" y="182847"/>
          <a:ext cx="9215969" cy="6469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8303">
                  <a:extLst>
                    <a:ext uri="{9D8B030D-6E8A-4147-A177-3AD203B41FA5}">
                      <a16:colId xmlns:a16="http://schemas.microsoft.com/office/drawing/2014/main" val="3181740644"/>
                    </a:ext>
                  </a:extLst>
                </a:gridCol>
                <a:gridCol w="7657666">
                  <a:extLst>
                    <a:ext uri="{9D8B030D-6E8A-4147-A177-3AD203B41FA5}">
                      <a16:colId xmlns:a16="http://schemas.microsoft.com/office/drawing/2014/main" val="2660204583"/>
                    </a:ext>
                  </a:extLst>
                </a:gridCol>
              </a:tblGrid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23/01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u="none" kern="1200" cap="none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SÉMINAIRE : système duplex et protection anticorrosion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674455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28/01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OPLEIDING: industriële schilderwerken &amp; inspectie van staalstructuren</a:t>
                      </a:r>
                      <a:endParaRPr lang="nl-BE" sz="2000" b="0" i="0" u="none" kern="1200" cap="none">
                        <a:solidFill>
                          <a:schemeClr val="bg1"/>
                        </a:solidFill>
                        <a:effectLst/>
                        <a:latin typeface="Arimo" panose="020B0604020202020204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192147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11/02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OPLEIDING: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chemische</a:t>
                      </a: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voorbehandeling</a:t>
                      </a:r>
                      <a:endParaRPr lang="fr-BE" sz="2000" b="0" i="0" kern="1200" cap="all">
                        <a:solidFill>
                          <a:schemeClr val="bg1"/>
                        </a:solidFill>
                        <a:effectLst/>
                        <a:latin typeface="Arimo" panose="020B0604020202020204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13847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7/03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u="none" strike="noStrike" kern="1200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BEDRIJFSBEZOEK </a:t>
                      </a:r>
                      <a:r>
                        <a:rPr lang="fr-BE" sz="1800" b="0" i="0" u="none" strike="noStrike" kern="1200" err="1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bij</a:t>
                      </a:r>
                      <a:r>
                        <a:rPr lang="fr-BE" sz="1800" b="0" i="0" u="none" strike="noStrike" kern="1200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 DOVY - Roeselare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969349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10/04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u="none" kern="1200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FORMATION : Anodisation de l'aluminium - Secteur aéronautique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181428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23/04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u="none">
                          <a:solidFill>
                            <a:schemeClr val="bg1"/>
                          </a:solidFill>
                          <a:latin typeface="Arimo"/>
                        </a:rPr>
                        <a:t>VOM ON TOUR en Wallonie : Visite de AGC Glass Europe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997028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29/04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u="none" kern="1200" err="1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Algemene</a:t>
                      </a:r>
                      <a:r>
                        <a:rPr lang="fr-BE" sz="1800" b="0" u="none" kern="1200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800" b="0" u="none" kern="1200" err="1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Vergadering</a:t>
                      </a:r>
                      <a:r>
                        <a:rPr lang="fr-BE" sz="1800" b="0" u="none" kern="1200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 / Assemblée Générale 2025 ONLINE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884857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13/05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u="none">
                          <a:solidFill>
                            <a:schemeClr val="bg1"/>
                          </a:solidFill>
                          <a:latin typeface="Arimo"/>
                        </a:rPr>
                        <a:t>YOUNG VOM </a:t>
                      </a:r>
                      <a:r>
                        <a:rPr lang="fr-FR" sz="1800" b="0" u="none" err="1">
                          <a:solidFill>
                            <a:schemeClr val="bg1"/>
                          </a:solidFill>
                          <a:latin typeface="Arimo"/>
                        </a:rPr>
                        <a:t>goes</a:t>
                      </a:r>
                      <a:r>
                        <a:rPr lang="fr-FR" sz="1800" b="0" u="none">
                          <a:solidFill>
                            <a:schemeClr val="bg1"/>
                          </a:solidFill>
                          <a:latin typeface="Arimo"/>
                        </a:rPr>
                        <a:t> to STOW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944510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20/05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cap="all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OPLEIDING </a:t>
                      </a:r>
                      <a:r>
                        <a:rPr lang="en-US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linkedin</a:t>
                      </a:r>
                      <a:r>
                        <a:rPr lang="en-US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hands on workshop</a:t>
                      </a:r>
                      <a:endParaRPr lang="en-US" sz="1800" b="0" i="0" kern="1200" cap="all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356725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5/06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cap="all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YOUNG VOM </a:t>
                      </a:r>
                      <a:r>
                        <a:rPr lang="en-US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invites a guest speaker</a:t>
                      </a:r>
                      <a:endParaRPr lang="en-US" sz="1800" b="0" i="0" kern="1200" cap="all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608864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19/06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b="0" u="none" kern="1200">
                          <a:solidFill>
                            <a:schemeClr val="bg1"/>
                          </a:solidFill>
                          <a:latin typeface="Arimo"/>
                          <a:ea typeface="+mn-ea"/>
                          <a:cs typeface="+mn-cs"/>
                        </a:rPr>
                        <a:t>VOM ON TOUR in Vlaanderen: CNH Industrial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77580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11/09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0" u="none">
                          <a:solidFill>
                            <a:schemeClr val="bg1"/>
                          </a:solidFill>
                          <a:latin typeface="Arimo"/>
                        </a:rPr>
                        <a:t>YOUNG VOM </a:t>
                      </a:r>
                      <a:r>
                        <a:rPr lang="fr-FR" sz="2000" b="0" u="none" err="1">
                          <a:solidFill>
                            <a:schemeClr val="bg1"/>
                          </a:solidFill>
                          <a:latin typeface="Arimo"/>
                        </a:rPr>
                        <a:t>meets</a:t>
                      </a:r>
                      <a:r>
                        <a:rPr lang="fr-FR" sz="2000" b="0" u="none">
                          <a:solidFill>
                            <a:schemeClr val="bg1"/>
                          </a:solidFill>
                          <a:latin typeface="Arimo"/>
                        </a:rPr>
                        <a:t> </a:t>
                      </a:r>
                      <a:r>
                        <a:rPr lang="fr-FR" sz="2000" b="0" u="none" err="1">
                          <a:solidFill>
                            <a:schemeClr val="bg1"/>
                          </a:solidFill>
                          <a:latin typeface="Arimo"/>
                        </a:rPr>
                        <a:t>experience</a:t>
                      </a:r>
                      <a:endParaRPr lang="fr-FR" sz="2000" b="0" u="none">
                        <a:solidFill>
                          <a:schemeClr val="bg1"/>
                        </a:solidFill>
                        <a:latin typeface="Arimo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714402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17/09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u="none" strike="noStrike" kern="1200" cap="all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VOM ON TOUR </a:t>
                      </a: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vlaanderen</a:t>
                      </a: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Reynaers</a:t>
                      </a: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campus Duffel</a:t>
                      </a:r>
                      <a:endParaRPr lang="fr-BE" sz="1800" b="0" i="0" kern="1200" cap="all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172909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25/09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u="none">
                          <a:solidFill>
                            <a:schemeClr val="bg1"/>
                          </a:solidFill>
                          <a:latin typeface="Arimo"/>
                        </a:rPr>
                        <a:t>PROMOSURF SEMINAR</a:t>
                      </a:r>
                      <a:r>
                        <a:rPr lang="en-US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 on non-destructive testing (NDT) in surface treatments</a:t>
                      </a:r>
                      <a:endParaRPr lang="en-US" sz="2000" b="0" i="0" kern="1200" cap="all">
                        <a:solidFill>
                          <a:schemeClr val="bg1"/>
                        </a:solidFill>
                        <a:effectLst/>
                        <a:latin typeface="Arimo" panose="020B0604020202020204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224032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7/10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i="0" u="none" strike="noStrike" kern="1200" cap="all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OPLEIDING: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corrosieverschijnselen</a:t>
                      </a: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preventieve</a:t>
                      </a:r>
                      <a:r>
                        <a:rPr lang="fr-BE" sz="1800" b="0" i="0" u="none" strike="noStrike" kern="1200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800" b="0" i="0" u="none" strike="noStrike" kern="1200" cap="none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maatregelen</a:t>
                      </a:r>
                      <a:endParaRPr lang="fr-BE" sz="1800" b="0" i="0" kern="1200" cap="all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099883"/>
                  </a:ext>
                </a:extLst>
              </a:tr>
              <a:tr h="35301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23/10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fr-FR" sz="1800" b="0" u="none">
                          <a:solidFill>
                            <a:schemeClr val="bg1"/>
                          </a:solidFill>
                          <a:latin typeface="Arimo"/>
                        </a:rPr>
                        <a:t>YOUNG VOM </a:t>
                      </a:r>
                      <a:r>
                        <a:rPr lang="fr-FR" sz="1800" b="0" u="none" err="1">
                          <a:solidFill>
                            <a:schemeClr val="bg1"/>
                          </a:solidFill>
                          <a:latin typeface="Arimo"/>
                        </a:rPr>
                        <a:t>goes</a:t>
                      </a:r>
                      <a:r>
                        <a:rPr lang="fr-FR" sz="1800" b="0" u="none">
                          <a:solidFill>
                            <a:schemeClr val="bg1"/>
                          </a:solidFill>
                          <a:latin typeface="Arimo"/>
                        </a:rPr>
                        <a:t> to ALRO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23875"/>
                  </a:ext>
                </a:extLst>
              </a:tr>
              <a:tr h="61783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fr-FR" sz="2000" b="1" u="none">
                          <a:solidFill>
                            <a:srgbClr val="057E86"/>
                          </a:solidFill>
                          <a:latin typeface="Arimo"/>
                        </a:rPr>
                        <a:t>19+20/11</a:t>
                      </a:r>
                    </a:p>
                  </a:txBody>
                  <a:tcPr marL="60960" marR="60960" marT="30480" marB="30480">
                    <a:lnL w="12700">
                      <a:solidFill>
                        <a:schemeClr val="bg1"/>
                      </a:solidFill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DD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FUTURE SURFACES 2025, Benelux network event </a:t>
                      </a:r>
                      <a:r>
                        <a:rPr lang="fr-BE" sz="1800" b="0" kern="1200" err="1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Congress</a:t>
                      </a:r>
                      <a:r>
                        <a:rPr lang="fr-BE" sz="1800" b="0" kern="1200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 &amp; Exhibition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800" b="0" kern="1200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Surface </a:t>
                      </a:r>
                      <a:r>
                        <a:rPr lang="fr-BE" sz="1800" b="0" kern="1200" err="1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Treatment</a:t>
                      </a:r>
                      <a:r>
                        <a:rPr lang="fr-BE" sz="1800" b="0" kern="1200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800" b="0" kern="1200" err="1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Industry</a:t>
                      </a:r>
                      <a:r>
                        <a:rPr lang="fr-BE" sz="1800" b="0" kern="1200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: </a:t>
                      </a:r>
                      <a:r>
                        <a:rPr lang="fr-BE" sz="1800" b="0" kern="1200" err="1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ready</a:t>
                      </a:r>
                      <a:r>
                        <a:rPr lang="fr-BE" sz="1800" b="0" kern="1200">
                          <a:solidFill>
                            <a:schemeClr val="bg1"/>
                          </a:solidFill>
                          <a:effectLst/>
                          <a:latin typeface="Arimo" panose="020B0604020202020204"/>
                          <a:ea typeface="+mn-ea"/>
                          <a:cs typeface="+mn-cs"/>
                        </a:rPr>
                        <a:t> for 2030!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57E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119664"/>
                  </a:ext>
                </a:extLst>
              </a:tr>
            </a:tbl>
          </a:graphicData>
        </a:graphic>
      </p:graphicFrame>
      <p:sp>
        <p:nvSpPr>
          <p:cNvPr id="3" name="Rectangle : coins arrondis 18">
            <a:extLst>
              <a:ext uri="{FF2B5EF4-FFF2-40B4-BE49-F238E27FC236}">
                <a16:creationId xmlns:a16="http://schemas.microsoft.com/office/drawing/2014/main" id="{8E5E5FB9-DC78-F3DB-4794-856E900DF619}"/>
              </a:ext>
            </a:extLst>
          </p:cNvPr>
          <p:cNvSpPr/>
          <p:nvPr/>
        </p:nvSpPr>
        <p:spPr>
          <a:xfrm>
            <a:off x="10155163" y="1725930"/>
            <a:ext cx="1758043" cy="798217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30480" rIns="60960" bIns="30480" rtlCol="0" anchor="ctr"/>
          <a:lstStyle/>
          <a:p>
            <a:pPr algn="ctr"/>
            <a:r>
              <a:rPr lang="fr-BE" sz="2133" b="1">
                <a:solidFill>
                  <a:srgbClr val="FFFFFF"/>
                </a:solidFill>
                <a:latin typeface="Arimo"/>
                <a:ea typeface="Arimo"/>
                <a:cs typeface="Arimo"/>
              </a:rPr>
              <a:t>Programma</a:t>
            </a:r>
          </a:p>
          <a:p>
            <a:pPr algn="ctr"/>
            <a:r>
              <a:rPr lang="fr-BE" sz="2133" b="1">
                <a:solidFill>
                  <a:srgbClr val="FFFFFF"/>
                </a:solidFill>
                <a:latin typeface="Arimo"/>
                <a:ea typeface="Arimo"/>
                <a:cs typeface="Arimo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99982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2BE25-EDEC-55B4-1B3E-A1D9538C1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>
            <a:extLst>
              <a:ext uri="{FF2B5EF4-FFF2-40B4-BE49-F238E27FC236}">
                <a16:creationId xmlns:a16="http://schemas.microsoft.com/office/drawing/2014/main" id="{44C774D5-2C15-DD84-0CCA-B8E5B489E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47103" y="1011697"/>
            <a:ext cx="668210" cy="5512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48560F-5A27-AF9A-E4F3-3924B0541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9"/>
            <a:ext cx="12192000" cy="753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5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graphisme, Graph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75570F4-1CAC-FF14-2427-AADCA87F8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9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149B638-719C-C13C-2DFD-2C1EEB99BE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-10049" y="-635000"/>
            <a:ext cx="12192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2259C4A-77E5-FF11-7F70-67BA79C102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-319792" y="67322"/>
            <a:ext cx="12192000" cy="68580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2410" y="1155202"/>
            <a:ext cx="534559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60">
              <a:spcBef>
                <a:spcPct val="0"/>
              </a:spcBef>
            </a:pPr>
            <a:r>
              <a:rPr lang="fr-FR" sz="2400" b="1" spc="57">
                <a:solidFill>
                  <a:srgbClr val="E54809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ACTIVE INVOLVEMENT</a:t>
            </a:r>
          </a:p>
          <a:p>
            <a:pPr defTabSz="609660">
              <a:spcBef>
                <a:spcPct val="0"/>
              </a:spcBef>
            </a:pPr>
            <a:r>
              <a:rPr lang="fr-FR" sz="2400" spc="57">
                <a:solidFill>
                  <a:srgbClr val="000000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of </a:t>
            </a:r>
            <a:r>
              <a:rPr lang="fr-FR" sz="2400" spc="57" err="1">
                <a:solidFill>
                  <a:srgbClr val="000000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our</a:t>
            </a:r>
            <a:r>
              <a:rPr lang="fr-FR" sz="2400" spc="57">
                <a:solidFill>
                  <a:srgbClr val="000000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 </a:t>
            </a:r>
            <a:r>
              <a:rPr lang="fr-FR" sz="2400" spc="57" err="1">
                <a:solidFill>
                  <a:srgbClr val="000000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members</a:t>
            </a:r>
            <a:endParaRPr lang="en-US" sz="2400" spc="57">
              <a:solidFill>
                <a:srgbClr val="000000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146DDA0-63B3-3867-A71C-C0E5DFFA07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802" y="5277613"/>
            <a:ext cx="12218030" cy="1580387"/>
          </a:xfrm>
          <a:prstGeom prst="rect">
            <a:avLst/>
          </a:prstGeom>
        </p:spPr>
      </p:pic>
      <p:sp>
        <p:nvSpPr>
          <p:cNvPr id="11" name="Rectangle : coins arrondis 18">
            <a:extLst>
              <a:ext uri="{FF2B5EF4-FFF2-40B4-BE49-F238E27FC236}">
                <a16:creationId xmlns:a16="http://schemas.microsoft.com/office/drawing/2014/main" id="{E5954957-4C5A-3C26-F7D3-EF1D95CB9B69}"/>
              </a:ext>
            </a:extLst>
          </p:cNvPr>
          <p:cNvSpPr/>
          <p:nvPr/>
        </p:nvSpPr>
        <p:spPr>
          <a:xfrm>
            <a:off x="217441" y="154704"/>
            <a:ext cx="3541759" cy="521741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GOVERNANCE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E5ED64A-90AC-DEE4-CCE2-C63267527C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33" y="268434"/>
            <a:ext cx="5685326" cy="56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61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266673" y="269875"/>
            <a:ext cx="10595769" cy="3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5"/>
              </a:lnSpc>
              <a:spcBef>
                <a:spcPct val="0"/>
              </a:spcBef>
            </a:pPr>
            <a:r>
              <a:rPr lang="en-US" sz="2249">
                <a:solidFill>
                  <a:srgbClr val="FFFFFF"/>
                </a:solidFill>
                <a:latin typeface="Arimo"/>
              </a:rPr>
              <a:t>L'ÉQUIPE 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E4182B83-4F31-F6B9-69E8-8A98043AAAD5}"/>
              </a:ext>
            </a:extLst>
          </p:cNvPr>
          <p:cNvSpPr/>
          <p:nvPr/>
        </p:nvSpPr>
        <p:spPr>
          <a:xfrm>
            <a:off x="354525" y="322817"/>
            <a:ext cx="1534433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133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VOM TEAM</a:t>
            </a:r>
            <a:endParaRPr lang="fr-BE" sz="2133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33540C0-B2A7-A541-7BAA-89B2AB20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819" y="962186"/>
            <a:ext cx="6725589" cy="43154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6BFDEB-0EE6-206E-0583-C21106043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0592" cy="6858000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E4182B83-4F31-F6B9-69E8-8A98043AAAD5}"/>
              </a:ext>
            </a:extLst>
          </p:cNvPr>
          <p:cNvSpPr/>
          <p:nvPr/>
        </p:nvSpPr>
        <p:spPr>
          <a:xfrm>
            <a:off x="152400" y="279400"/>
            <a:ext cx="2489200" cy="466725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133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BOARD OF VOM</a:t>
            </a:r>
            <a:endParaRPr lang="fr-BE" sz="2133"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F50D7F6E-A4AE-2E74-85D3-C90C96A1E7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6772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32CEAEF-CCF5-8342-3E79-BED70C8211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30" y="3150411"/>
            <a:ext cx="2572261" cy="257226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4D2BC0F9-85A8-4DD5-DB76-4C3D165713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52" y="2955856"/>
            <a:ext cx="2447369" cy="2447369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B89B86E9-5D4C-DB78-BE60-00B6DF1062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56" y="1414006"/>
            <a:ext cx="2447369" cy="244736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583ED49-5184-0083-A29E-96459E13EFF6}"/>
              </a:ext>
            </a:extLst>
          </p:cNvPr>
          <p:cNvSpPr/>
          <p:nvPr/>
        </p:nvSpPr>
        <p:spPr>
          <a:xfrm>
            <a:off x="304800" y="300625"/>
            <a:ext cx="4356389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WORKING GROUPS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04242FD-EE94-410E-3478-317AD1B63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309" y="506907"/>
            <a:ext cx="2915343" cy="24212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7732C3-B0E0-3C56-953D-1744111B7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9410" y="3226697"/>
            <a:ext cx="2314898" cy="24196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6AD37E2-B37B-9989-F057-9DC14D23A5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6772" y="-33749"/>
            <a:ext cx="12192000" cy="6858000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B61BFCD-F78A-37EC-3E4B-35E0B504F5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" r="4349" b="27"/>
          <a:stretch>
            <a:fillRect/>
          </a:stretch>
        </p:blipFill>
        <p:spPr>
          <a:xfrm>
            <a:off x="-3386" y="0"/>
            <a:ext cx="12192000" cy="7068087"/>
          </a:xfrm>
          <a:prstGeom prst="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</p:pic>
      <p:sp>
        <p:nvSpPr>
          <p:cNvPr id="3" name="TextBox 3"/>
          <p:cNvSpPr txBox="1"/>
          <p:nvPr/>
        </p:nvSpPr>
        <p:spPr>
          <a:xfrm>
            <a:off x="366793" y="1599073"/>
            <a:ext cx="4093176" cy="241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endParaRPr lang="en-US" sz="2266">
              <a:solidFill>
                <a:srgbClr val="115B74"/>
              </a:solidFill>
              <a:latin typeface="Montserrat"/>
            </a:endParaRP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D55238"/>
                </a:solidFill>
                <a:latin typeface="Montserrat"/>
              </a:rPr>
              <a:t> </a:t>
            </a:r>
          </a:p>
          <a:p>
            <a:pPr algn="ctr">
              <a:lnSpc>
                <a:spcPts val="3173"/>
              </a:lnSpc>
            </a:pPr>
            <a:endParaRPr lang="en-US" sz="2266">
              <a:solidFill>
                <a:srgbClr val="D55238"/>
              </a:solidFill>
              <a:latin typeface="Montserrat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2266">
              <a:solidFill>
                <a:srgbClr val="D55238"/>
              </a:solidFill>
              <a:latin typeface="Montserrat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2266">
              <a:solidFill>
                <a:srgbClr val="D55238"/>
              </a:solidFill>
              <a:latin typeface="Montserrat"/>
            </a:endParaRPr>
          </a:p>
          <a:p>
            <a:pPr algn="ctr">
              <a:lnSpc>
                <a:spcPts val="2333"/>
              </a:lnSpc>
              <a:spcBef>
                <a:spcPct val="0"/>
              </a:spcBef>
            </a:pPr>
            <a:endParaRPr lang="en-US" sz="1666">
              <a:solidFill>
                <a:srgbClr val="115B74"/>
              </a:solidFill>
              <a:latin typeface="Montserrat"/>
            </a:endParaRPr>
          </a:p>
          <a:p>
            <a:pPr algn="ctr">
              <a:lnSpc>
                <a:spcPts val="2611"/>
              </a:lnSpc>
              <a:spcBef>
                <a:spcPct val="0"/>
              </a:spcBef>
            </a:pPr>
            <a:endParaRPr lang="en-US" sz="1666">
              <a:solidFill>
                <a:srgbClr val="115B74"/>
              </a:solidFill>
              <a:latin typeface="Montserrat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719" t="22310" r="9765" b="25256"/>
          <a:stretch>
            <a:fillRect/>
          </a:stretch>
        </p:blipFill>
        <p:spPr>
          <a:xfrm>
            <a:off x="665495" y="1183687"/>
            <a:ext cx="3022843" cy="20217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53832" y="2861204"/>
            <a:ext cx="7648510" cy="2431649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09021F6-9119-9359-45D1-B3C205C176F4}"/>
              </a:ext>
            </a:extLst>
          </p:cNvPr>
          <p:cNvSpPr/>
          <p:nvPr/>
        </p:nvSpPr>
        <p:spPr>
          <a:xfrm>
            <a:off x="304800" y="300625"/>
            <a:ext cx="4356389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COMMUNITY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722A0D2-7629-CA15-9B19-D39BD5532CE0}"/>
              </a:ext>
            </a:extLst>
          </p:cNvPr>
          <p:cNvSpPr txBox="1"/>
          <p:nvPr/>
        </p:nvSpPr>
        <p:spPr>
          <a:xfrm>
            <a:off x="4353832" y="1928098"/>
            <a:ext cx="7471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Community of young people </a:t>
            </a:r>
            <a:r>
              <a:rPr lang="en-US" sz="2400" b="1"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under 40</a:t>
            </a:r>
            <a:r>
              <a:rPr lang="en-US" sz="2400"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 working in the surface treatment industry</a:t>
            </a:r>
            <a:endParaRPr lang="fr-BE" sz="2400"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E6A622C2-7177-8973-F316-717A4C95C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8574" y="3459379"/>
            <a:ext cx="392223" cy="359419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CC4D2623-5205-563E-26B5-D47C986C7679}"/>
              </a:ext>
            </a:extLst>
          </p:cNvPr>
          <p:cNvSpPr txBox="1"/>
          <p:nvPr/>
        </p:nvSpPr>
        <p:spPr>
          <a:xfrm>
            <a:off x="1133683" y="3395251"/>
            <a:ext cx="11051545" cy="2215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fr-BE" sz="2133" err="1">
                <a:solidFill>
                  <a:srgbClr val="057E8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Activities</a:t>
            </a:r>
            <a:endParaRPr lang="fr-BE" sz="2133">
              <a:solidFill>
                <a:srgbClr val="057E8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l"/>
            <a:endParaRPr lang="fr-BE" sz="2133">
              <a:solidFill>
                <a:srgbClr val="057E8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l"/>
            <a:r>
              <a:rPr lang="fr-BE" sz="2133">
                <a:solidFill>
                  <a:srgbClr val="057E8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Networking</a:t>
            </a:r>
          </a:p>
          <a:p>
            <a:pPr algn="l"/>
            <a:endParaRPr lang="fr-BE" sz="2133">
              <a:solidFill>
                <a:srgbClr val="057E8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l"/>
            <a:r>
              <a:rPr lang="fr-BE" sz="2133" err="1">
                <a:solidFill>
                  <a:srgbClr val="057E8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Company</a:t>
            </a:r>
            <a:r>
              <a:rPr lang="fr-BE" sz="2133">
                <a:solidFill>
                  <a:srgbClr val="057E8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fr-BE" sz="2133" err="1">
                <a:solidFill>
                  <a:srgbClr val="057E86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visits</a:t>
            </a:r>
            <a:endParaRPr lang="fr-BE" sz="2133">
              <a:solidFill>
                <a:srgbClr val="057E8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l"/>
            <a:endParaRPr lang="en-US" sz="1867" cap="all">
              <a:solidFill>
                <a:srgbClr val="057E8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  <a:p>
            <a:pPr algn="l"/>
            <a:endParaRPr lang="nl-BE" sz="1867" cap="all">
              <a:solidFill>
                <a:srgbClr val="057E86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79B69C5B-6E02-1283-784C-732CEA271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326" y="4077029"/>
            <a:ext cx="392223" cy="3594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2A22D4-067E-4388-E568-478E471191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7325" y="4692177"/>
            <a:ext cx="392223" cy="35941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165979"/>
            <a:ext cx="3923953" cy="2644448"/>
            <a:chOff x="0" y="0"/>
            <a:chExt cx="7847906" cy="528889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72" r="172"/>
            <a:stretch>
              <a:fillRect/>
            </a:stretch>
          </p:blipFill>
          <p:spPr>
            <a:xfrm>
              <a:off x="0" y="0"/>
              <a:ext cx="3860453" cy="258094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66" r="266"/>
            <a:stretch>
              <a:fillRect/>
            </a:stretch>
          </p:blipFill>
          <p:spPr>
            <a:xfrm>
              <a:off x="3987453" y="0"/>
              <a:ext cx="3860453" cy="25809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20767" b="20767"/>
            <a:stretch>
              <a:fillRect/>
            </a:stretch>
          </p:blipFill>
          <p:spPr>
            <a:xfrm>
              <a:off x="0" y="2707948"/>
              <a:ext cx="7847906" cy="2580948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5605879" y="3109042"/>
            <a:ext cx="5454203" cy="0"/>
          </a:xfrm>
          <a:prstGeom prst="line">
            <a:avLst/>
          </a:prstGeom>
          <a:ln w="9525" cap="rnd">
            <a:solidFill>
              <a:srgbClr val="FBFAF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 sz="1200"/>
          </a:p>
        </p:txBody>
      </p:sp>
      <p:sp>
        <p:nvSpPr>
          <p:cNvPr id="8" name="AutoShape 8"/>
          <p:cNvSpPr/>
          <p:nvPr/>
        </p:nvSpPr>
        <p:spPr>
          <a:xfrm>
            <a:off x="5605879" y="3810427"/>
            <a:ext cx="5454203" cy="0"/>
          </a:xfrm>
          <a:prstGeom prst="line">
            <a:avLst/>
          </a:prstGeom>
          <a:ln w="9525" cap="rnd">
            <a:solidFill>
              <a:srgbClr val="FBFAF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 sz="1200"/>
          </a:p>
        </p:txBody>
      </p:sp>
      <p:sp>
        <p:nvSpPr>
          <p:cNvPr id="9" name="AutoShape 9"/>
          <p:cNvSpPr/>
          <p:nvPr/>
        </p:nvSpPr>
        <p:spPr>
          <a:xfrm>
            <a:off x="5605879" y="4511811"/>
            <a:ext cx="5454203" cy="0"/>
          </a:xfrm>
          <a:prstGeom prst="line">
            <a:avLst/>
          </a:prstGeom>
          <a:ln w="9525" cap="rnd">
            <a:solidFill>
              <a:srgbClr val="FBFAF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BE" sz="120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5257561"/>
            <a:ext cx="12185228" cy="158038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8112808" y="1165979"/>
            <a:ext cx="4072420" cy="2650798"/>
            <a:chOff x="0" y="0"/>
            <a:chExt cx="8144839" cy="5301596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 t="1656" b="1656"/>
            <a:stretch>
              <a:fillRect/>
            </a:stretch>
          </p:blipFill>
          <p:spPr>
            <a:xfrm>
              <a:off x="0" y="0"/>
              <a:ext cx="4008920" cy="2587298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7"/>
            <a:srcRect t="66" b="66"/>
            <a:stretch>
              <a:fillRect/>
            </a:stretch>
          </p:blipFill>
          <p:spPr>
            <a:xfrm>
              <a:off x="4135920" y="0"/>
              <a:ext cx="4008920" cy="2587298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t="24419" b="24419"/>
            <a:stretch>
              <a:fillRect/>
            </a:stretch>
          </p:blipFill>
          <p:spPr>
            <a:xfrm>
              <a:off x="0" y="2714298"/>
              <a:ext cx="8144839" cy="2587298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3998355" y="1165979"/>
            <a:ext cx="4040052" cy="2644448"/>
            <a:chOff x="0" y="0"/>
            <a:chExt cx="8080104" cy="5288896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/>
            <a:srcRect t="1382" b="1382"/>
            <a:stretch>
              <a:fillRect/>
            </a:stretch>
          </p:blipFill>
          <p:spPr>
            <a:xfrm>
              <a:off x="0" y="0"/>
              <a:ext cx="3976552" cy="2580948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/>
            <a:srcRect t="12572" b="12572"/>
            <a:stretch>
              <a:fillRect/>
            </a:stretch>
          </p:blipFill>
          <p:spPr>
            <a:xfrm>
              <a:off x="4103552" y="0"/>
              <a:ext cx="3976552" cy="258094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1"/>
            <a:srcRect t="31578" b="31578"/>
            <a:stretch>
              <a:fillRect/>
            </a:stretch>
          </p:blipFill>
          <p:spPr>
            <a:xfrm>
              <a:off x="0" y="2707948"/>
              <a:ext cx="8080104" cy="2580948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175255" y="4096177"/>
            <a:ext cx="3156809" cy="11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Aeronautics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Agri-food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Architecture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Military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92949" y="4096177"/>
            <a:ext cx="5813251" cy="1743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(micro)Electronics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sciences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Machinery</a:t>
            </a:r>
          </a:p>
          <a:p>
            <a:pPr>
              <a:lnSpc>
                <a:spcPts val="2287"/>
              </a:lnSpc>
            </a:pPr>
            <a:endParaRPr lang="en-US" sz="1633">
              <a:solidFill>
                <a:srgbClr val="0B5B59"/>
              </a:solidFill>
              <a:latin typeface="Montserrat Semi-Bold"/>
            </a:endParaRPr>
          </a:p>
          <a:p>
            <a:pPr>
              <a:lnSpc>
                <a:spcPts val="2287"/>
              </a:lnSpc>
            </a:pPr>
            <a:endParaRPr lang="en-US" sz="1633">
              <a:solidFill>
                <a:srgbClr val="0B5B59"/>
              </a:solidFill>
              <a:latin typeface="Montserrat Semi-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110103" y="4096177"/>
            <a:ext cx="2985897" cy="11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Automotive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Foundry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20059" y="4096177"/>
            <a:ext cx="5813251" cy="11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Metallurgy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  <a:p>
            <a:pPr marL="352657" lvl="1" indent="-176328">
              <a:lnSpc>
                <a:spcPts val="2287"/>
              </a:lnSpc>
              <a:buFont typeface="Arial"/>
              <a:buChar char="•"/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ACA306A6-D9C7-CF51-3CAA-257A2EB1C5A9}"/>
              </a:ext>
            </a:extLst>
          </p:cNvPr>
          <p:cNvSpPr/>
          <p:nvPr/>
        </p:nvSpPr>
        <p:spPr>
          <a:xfrm>
            <a:off x="354526" y="322817"/>
            <a:ext cx="7972056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</a:t>
            </a:r>
            <a:r>
              <a:rPr lang="en-US" sz="2400" b="0" i="0" u="none" strike="noStrike">
                <a:solidFill>
                  <a:srgbClr val="FFFFFF"/>
                </a:solidFill>
                <a:effectLst/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urface finishing </a:t>
            </a:r>
            <a:r>
              <a:rPr lang="en-US" sz="24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= omnipresent technology </a:t>
            </a:r>
            <a:endParaRPr lang="en-US" sz="2400" b="0" i="0" u="none" strike="noStrike">
              <a:solidFill>
                <a:srgbClr val="FFFFFF"/>
              </a:solidFill>
              <a:effectLst/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>
            <a:extLst>
              <a:ext uri="{FF2B5EF4-FFF2-40B4-BE49-F238E27FC236}">
                <a16:creationId xmlns:a16="http://schemas.microsoft.com/office/drawing/2014/main" id="{9AF400F8-C943-4324-7D07-36C1ED35F0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101600" y="101600"/>
            <a:ext cx="12192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7" r="4349" b="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008705" y="1051183"/>
            <a:ext cx="1165987" cy="116598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21296" r="-5485" b="-36900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900621" y="1051183"/>
            <a:ext cx="1165987" cy="116598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5533" t="-32975" r="-15180" b="-48058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792538" y="1051183"/>
            <a:ext cx="1165987" cy="116598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126820" t="-6606" r="-72667" b="-95694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43361" y="995922"/>
            <a:ext cx="1465084" cy="1549553"/>
            <a:chOff x="0" y="0"/>
            <a:chExt cx="848641" cy="897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8641" cy="897569"/>
            </a:xfrm>
            <a:custGeom>
              <a:avLst/>
              <a:gdLst/>
              <a:ahLst/>
              <a:cxnLst/>
              <a:rect l="l" t="t" r="r" b="b"/>
              <a:pathLst>
                <a:path w="848641" h="897569">
                  <a:moveTo>
                    <a:pt x="724181" y="897569"/>
                  </a:moveTo>
                  <a:lnTo>
                    <a:pt x="124460" y="897569"/>
                  </a:lnTo>
                  <a:cubicBezTo>
                    <a:pt x="55880" y="897569"/>
                    <a:pt x="0" y="841689"/>
                    <a:pt x="0" y="7731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773109"/>
                  </a:lnTo>
                  <a:cubicBezTo>
                    <a:pt x="848641" y="841689"/>
                    <a:pt x="792761" y="897569"/>
                    <a:pt x="724181" y="89756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069075" y="1147218"/>
            <a:ext cx="1165987" cy="1165987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3066" r="-3066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835278" y="995922"/>
            <a:ext cx="1465084" cy="1435215"/>
            <a:chOff x="0" y="0"/>
            <a:chExt cx="848641" cy="8313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8641" cy="831340"/>
            </a:xfrm>
            <a:custGeom>
              <a:avLst/>
              <a:gdLst/>
              <a:ahLst/>
              <a:cxnLst/>
              <a:rect l="l" t="t" r="r" b="b"/>
              <a:pathLst>
                <a:path w="848641" h="831340">
                  <a:moveTo>
                    <a:pt x="724181" y="831339"/>
                  </a:moveTo>
                  <a:lnTo>
                    <a:pt x="124460" y="831339"/>
                  </a:lnTo>
                  <a:cubicBezTo>
                    <a:pt x="55880" y="831339"/>
                    <a:pt x="0" y="775459"/>
                    <a:pt x="0" y="7068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706880"/>
                  </a:lnTo>
                  <a:cubicBezTo>
                    <a:pt x="848641" y="775460"/>
                    <a:pt x="792761" y="831340"/>
                    <a:pt x="724181" y="8313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27195" y="995922"/>
            <a:ext cx="1465084" cy="1435215"/>
            <a:chOff x="0" y="0"/>
            <a:chExt cx="848641" cy="8313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48641" cy="831340"/>
            </a:xfrm>
            <a:custGeom>
              <a:avLst/>
              <a:gdLst/>
              <a:ahLst/>
              <a:cxnLst/>
              <a:rect l="l" t="t" r="r" b="b"/>
              <a:pathLst>
                <a:path w="848641" h="831340">
                  <a:moveTo>
                    <a:pt x="724181" y="831339"/>
                  </a:moveTo>
                  <a:lnTo>
                    <a:pt x="124460" y="831339"/>
                  </a:lnTo>
                  <a:cubicBezTo>
                    <a:pt x="55880" y="831339"/>
                    <a:pt x="0" y="775459"/>
                    <a:pt x="0" y="7068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706880"/>
                  </a:lnTo>
                  <a:cubicBezTo>
                    <a:pt x="848641" y="775460"/>
                    <a:pt x="792761" y="831340"/>
                    <a:pt x="724181" y="8313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 sz="120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835957" y="1456374"/>
            <a:ext cx="1465084" cy="5476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02616" y="1287180"/>
            <a:ext cx="1127605" cy="886061"/>
          </a:xfrm>
          <a:prstGeom prst="rect">
            <a:avLst/>
          </a:prstGeom>
        </p:spPr>
      </p:pic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415818" y="3492945"/>
            <a:ext cx="1152003" cy="1152003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1"/>
              <a:stretch>
                <a:fillRect l="-1793" r="-1793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060445" y="3660888"/>
            <a:ext cx="1738195" cy="82673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67184" y="3723350"/>
            <a:ext cx="2039016" cy="6911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3086338" y="3629444"/>
            <a:ext cx="1494520" cy="8581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15077" y="4634769"/>
            <a:ext cx="1572093" cy="9091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838591" y="4814690"/>
            <a:ext cx="1908581" cy="82144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656589" y="4797309"/>
            <a:ext cx="2737723" cy="9134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49938" y="3698002"/>
            <a:ext cx="2107961" cy="716540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66673" y="269875"/>
            <a:ext cx="10595769" cy="3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5"/>
              </a:lnSpc>
              <a:spcBef>
                <a:spcPct val="0"/>
              </a:spcBef>
            </a:pPr>
            <a:r>
              <a:rPr lang="en-US" sz="2249">
                <a:solidFill>
                  <a:srgbClr val="FFFFFF"/>
                </a:solidFill>
                <a:latin typeface="Arimo"/>
              </a:rPr>
              <a:t>NOS PAENAIRES </a:t>
            </a:r>
            <a:r>
              <a:rPr lang="en-US" sz="2249" err="1">
                <a:solidFill>
                  <a:srgbClr val="FFFFFF"/>
                </a:solidFill>
                <a:latin typeface="Arimo"/>
              </a:rPr>
              <a:t>Européens</a:t>
            </a:r>
            <a:endParaRPr lang="en-US" sz="2249">
              <a:solidFill>
                <a:srgbClr val="FFFFFF"/>
              </a:solidFill>
              <a:latin typeface="Arimo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20172" y="2779396"/>
            <a:ext cx="10595769" cy="3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5"/>
              </a:lnSpc>
              <a:spcBef>
                <a:spcPct val="0"/>
              </a:spcBef>
            </a:pPr>
            <a:r>
              <a:rPr lang="en-US" sz="2249">
                <a:solidFill>
                  <a:srgbClr val="FFFFFF"/>
                </a:solidFill>
                <a:latin typeface="Arimo"/>
              </a:rPr>
              <a:t>NOS PARTENAIRES 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3C265BDB-AF3E-2554-4D79-F8BE34037401}"/>
              </a:ext>
            </a:extLst>
          </p:cNvPr>
          <p:cNvSpPr/>
          <p:nvPr/>
        </p:nvSpPr>
        <p:spPr>
          <a:xfrm>
            <a:off x="214983" y="345669"/>
            <a:ext cx="4885831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EUROPEAN PARTNERS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A453CFCD-FCD9-DEB6-2D27-6C66BED47DB4}"/>
              </a:ext>
            </a:extLst>
          </p:cNvPr>
          <p:cNvSpPr/>
          <p:nvPr/>
        </p:nvSpPr>
        <p:spPr>
          <a:xfrm>
            <a:off x="288861" y="2687711"/>
            <a:ext cx="2962340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PARTNERS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4" name="Image 3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49C52C2-3102-722D-D5DA-12E13C700D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08" y="4693264"/>
            <a:ext cx="2166892" cy="8481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7D96D21A-8E35-FFB1-B2D3-3ABC7FD39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4" y="14917"/>
            <a:ext cx="13715999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86189" y="3713155"/>
            <a:ext cx="691457" cy="461390"/>
          </a:xfrm>
          <a:prstGeom prst="rect">
            <a:avLst/>
          </a:prstGeom>
        </p:spPr>
      </p:pic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D42F6073-9310-9105-5459-0347B8D0A301}"/>
              </a:ext>
            </a:extLst>
          </p:cNvPr>
          <p:cNvSpPr/>
          <p:nvPr/>
        </p:nvSpPr>
        <p:spPr>
          <a:xfrm>
            <a:off x="0" y="200728"/>
            <a:ext cx="2938509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VOM IN THE PICTURE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2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23592" y="1019372"/>
            <a:ext cx="1011631" cy="101163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t="-21296" r="-5485" b="-36900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865053" y="1019372"/>
            <a:ext cx="1011631" cy="101163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5533" t="-32975" r="-15180" b="-48058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506513" y="1019372"/>
            <a:ext cx="1011631" cy="101163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126820" t="-6606" r="-72667" b="-95694"/>
              </a:stretch>
            </a:blip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900" y="971427"/>
            <a:ext cx="1271133" cy="1344419"/>
            <a:chOff x="0" y="0"/>
            <a:chExt cx="848641" cy="8975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8641" cy="897569"/>
            </a:xfrm>
            <a:custGeom>
              <a:avLst/>
              <a:gdLst/>
              <a:ahLst/>
              <a:cxnLst/>
              <a:rect l="l" t="t" r="r" b="b"/>
              <a:pathLst>
                <a:path w="848641" h="897569">
                  <a:moveTo>
                    <a:pt x="724181" y="897569"/>
                  </a:moveTo>
                  <a:lnTo>
                    <a:pt x="124460" y="897569"/>
                  </a:lnTo>
                  <a:cubicBezTo>
                    <a:pt x="55880" y="897569"/>
                    <a:pt x="0" y="841689"/>
                    <a:pt x="0" y="77310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773109"/>
                  </a:lnTo>
                  <a:cubicBezTo>
                    <a:pt x="848641" y="841689"/>
                    <a:pt x="792761" y="897569"/>
                    <a:pt x="724181" y="89756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808360" y="971426"/>
            <a:ext cx="1271133" cy="1245218"/>
            <a:chOff x="0" y="0"/>
            <a:chExt cx="848641" cy="8313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8641" cy="831340"/>
            </a:xfrm>
            <a:custGeom>
              <a:avLst/>
              <a:gdLst/>
              <a:ahLst/>
              <a:cxnLst/>
              <a:rect l="l" t="t" r="r" b="b"/>
              <a:pathLst>
                <a:path w="848641" h="831340">
                  <a:moveTo>
                    <a:pt x="724181" y="831339"/>
                  </a:moveTo>
                  <a:lnTo>
                    <a:pt x="124460" y="831339"/>
                  </a:lnTo>
                  <a:cubicBezTo>
                    <a:pt x="55880" y="831339"/>
                    <a:pt x="0" y="775459"/>
                    <a:pt x="0" y="7068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706880"/>
                  </a:lnTo>
                  <a:cubicBezTo>
                    <a:pt x="848641" y="775460"/>
                    <a:pt x="792761" y="831340"/>
                    <a:pt x="724181" y="8313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 sz="12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449821" y="971426"/>
            <a:ext cx="1271133" cy="1245218"/>
            <a:chOff x="0" y="0"/>
            <a:chExt cx="848641" cy="8313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8641" cy="831340"/>
            </a:xfrm>
            <a:custGeom>
              <a:avLst/>
              <a:gdLst/>
              <a:ahLst/>
              <a:cxnLst/>
              <a:rect l="l" t="t" r="r" b="b"/>
              <a:pathLst>
                <a:path w="848641" h="831340">
                  <a:moveTo>
                    <a:pt x="724181" y="831339"/>
                  </a:moveTo>
                  <a:lnTo>
                    <a:pt x="124460" y="831339"/>
                  </a:lnTo>
                  <a:cubicBezTo>
                    <a:pt x="55880" y="831339"/>
                    <a:pt x="0" y="775459"/>
                    <a:pt x="0" y="70687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24181" y="0"/>
                  </a:lnTo>
                  <a:cubicBezTo>
                    <a:pt x="792761" y="0"/>
                    <a:pt x="848641" y="55880"/>
                    <a:pt x="848641" y="124460"/>
                  </a:cubicBezTo>
                  <a:lnTo>
                    <a:pt x="848641" y="706880"/>
                  </a:lnTo>
                  <a:cubicBezTo>
                    <a:pt x="848641" y="775460"/>
                    <a:pt x="792761" y="831340"/>
                    <a:pt x="724181" y="83134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BE" sz="1200"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8741497" y="473196"/>
            <a:ext cx="2816942" cy="2600605"/>
            <a:chOff x="0" y="0"/>
            <a:chExt cx="1432242" cy="13222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32242" cy="1322247"/>
            </a:xfrm>
            <a:custGeom>
              <a:avLst/>
              <a:gdLst/>
              <a:ahLst/>
              <a:cxnLst/>
              <a:rect l="l" t="t" r="r" b="b"/>
              <a:pathLst>
                <a:path w="1432242" h="1322247">
                  <a:moveTo>
                    <a:pt x="93444" y="0"/>
                  </a:moveTo>
                  <a:lnTo>
                    <a:pt x="1338798" y="0"/>
                  </a:lnTo>
                  <a:cubicBezTo>
                    <a:pt x="1363581" y="0"/>
                    <a:pt x="1387348" y="9845"/>
                    <a:pt x="1404873" y="27369"/>
                  </a:cubicBezTo>
                  <a:cubicBezTo>
                    <a:pt x="1422397" y="44893"/>
                    <a:pt x="1432242" y="68661"/>
                    <a:pt x="1432242" y="93444"/>
                  </a:cubicBezTo>
                  <a:lnTo>
                    <a:pt x="1432242" y="1228804"/>
                  </a:lnTo>
                  <a:cubicBezTo>
                    <a:pt x="1432242" y="1253586"/>
                    <a:pt x="1422397" y="1277354"/>
                    <a:pt x="1404873" y="1294878"/>
                  </a:cubicBezTo>
                  <a:cubicBezTo>
                    <a:pt x="1387348" y="1312402"/>
                    <a:pt x="1363581" y="1322247"/>
                    <a:pt x="1338798" y="1322247"/>
                  </a:cubicBezTo>
                  <a:lnTo>
                    <a:pt x="93444" y="1322247"/>
                  </a:lnTo>
                  <a:cubicBezTo>
                    <a:pt x="68661" y="1322247"/>
                    <a:pt x="44893" y="1312402"/>
                    <a:pt x="27369" y="1294878"/>
                  </a:cubicBezTo>
                  <a:cubicBezTo>
                    <a:pt x="9845" y="1277354"/>
                    <a:pt x="0" y="1253586"/>
                    <a:pt x="0" y="1228804"/>
                  </a:cubicBezTo>
                  <a:lnTo>
                    <a:pt x="0" y="93444"/>
                  </a:lnTo>
                  <a:cubicBezTo>
                    <a:pt x="0" y="68661"/>
                    <a:pt x="9845" y="44893"/>
                    <a:pt x="27369" y="27369"/>
                  </a:cubicBezTo>
                  <a:cubicBezTo>
                    <a:pt x="44893" y="9845"/>
                    <a:pt x="68661" y="0"/>
                    <a:pt x="93444" y="0"/>
                  </a:cubicBezTo>
                  <a:close/>
                </a:path>
              </a:pathLst>
            </a:custGeom>
            <a:solidFill>
              <a:srgbClr val="389EA3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84"/>
                </a:lnSpc>
              </a:pPr>
              <a:endParaRPr sz="1200"/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76271" y="4301904"/>
            <a:ext cx="889364" cy="8893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75859" y="4301904"/>
            <a:ext cx="889364" cy="88936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40796" y="4301904"/>
            <a:ext cx="529153" cy="88936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45189" y="4301904"/>
            <a:ext cx="1000307" cy="88936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265248" y="4301904"/>
            <a:ext cx="1024122" cy="9757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745498" y="4234502"/>
            <a:ext cx="853901" cy="102416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18937" y="4384221"/>
            <a:ext cx="1244172" cy="72473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8840806" y="570137"/>
            <a:ext cx="2797538" cy="2309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VOM </a:t>
            </a:r>
            <a:r>
              <a:rPr lang="en-US" sz="24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vzw</a:t>
            </a:r>
            <a:endParaRPr lang="en-US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2547"/>
              </a:lnSpc>
              <a:spcBef>
                <a:spcPct val="0"/>
              </a:spcBef>
            </a:pPr>
            <a:r>
              <a:rPr lang="en-US" sz="240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Kapeldreef</a:t>
            </a: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</a:t>
            </a:r>
          </a:p>
          <a:p>
            <a:pPr algn="ctr">
              <a:lnSpc>
                <a:spcPts val="2547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BE-3001 Leuven</a:t>
            </a:r>
          </a:p>
          <a:p>
            <a:pPr algn="ctr">
              <a:lnSpc>
                <a:spcPts val="349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www.vom.be</a:t>
            </a:r>
          </a:p>
          <a:p>
            <a:pPr algn="ctr">
              <a:lnSpc>
                <a:spcPts val="349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info@vom.be</a:t>
            </a:r>
          </a:p>
          <a:p>
            <a:pPr algn="ctr">
              <a:lnSpc>
                <a:spcPts val="2547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+32 (0)16 401420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F1B9BE4-9CCD-CC73-A8FB-40BD22509D3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98" y="473196"/>
            <a:ext cx="6653659" cy="26972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C73B44-333B-5F2B-E3AB-BC068117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" y="0"/>
            <a:ext cx="546354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2" y="5309865"/>
            <a:ext cx="12185228" cy="158038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AC33E88-6199-8E30-1C1D-C264B2A90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722" y="0"/>
            <a:ext cx="7625506" cy="47744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BEF55D7-737A-D669-81BA-F31A28562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729" y="3522084"/>
            <a:ext cx="6780499" cy="35755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525943F-5AA4-6FE7-04E0-3E8959FB142F}"/>
              </a:ext>
            </a:extLst>
          </p:cNvPr>
          <p:cNvSpPr/>
          <p:nvPr/>
        </p:nvSpPr>
        <p:spPr>
          <a:xfrm>
            <a:off x="3099634" y="2861187"/>
            <a:ext cx="6206597" cy="836017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3200" err="1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Some</a:t>
            </a:r>
            <a:r>
              <a:rPr lang="fr-FR" sz="32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fr-FR" sz="3200" err="1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examples</a:t>
            </a:r>
            <a:r>
              <a:rPr lang="fr-FR" sz="32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of Steel &amp; </a:t>
            </a:r>
            <a:r>
              <a:rPr lang="fr-FR" sz="3200" err="1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Concrete</a:t>
            </a:r>
            <a:endParaRPr lang="fr-FR" sz="3200">
              <a:solidFill>
                <a:srgbClr val="FFFFFF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E8CBF-C0A5-101B-9D2B-AD30E69B5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AA2DC475-3A37-6E2F-E6E4-0B551DB20A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101600" y="101600"/>
            <a:ext cx="12192000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9EAB5EE-3B76-E68D-B4AD-0B2E9997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E0793C8-D96E-480E-C0DA-977617D226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72" y="5309865"/>
            <a:ext cx="12185228" cy="158038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5FF3206-9248-DE6F-D458-F9B446BEF35C}"/>
              </a:ext>
            </a:extLst>
          </p:cNvPr>
          <p:cNvSpPr txBox="1"/>
          <p:nvPr/>
        </p:nvSpPr>
        <p:spPr>
          <a:xfrm>
            <a:off x="315171" y="1461696"/>
            <a:ext cx="7865542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94796" lvl="1" indent="-197398">
              <a:lnSpc>
                <a:spcPts val="2559"/>
              </a:lnSpc>
              <a:buFont typeface="Arial"/>
              <a:buChar char="•"/>
            </a:pPr>
            <a:r>
              <a:rPr lang="en-US" sz="2400" b="1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Mechanical, chemical and electrochemical pretreatments</a:t>
            </a:r>
          </a:p>
          <a:p>
            <a:pPr marL="394796" lvl="1" indent="-197398">
              <a:lnSpc>
                <a:spcPts val="2559"/>
              </a:lnSpc>
              <a:buFont typeface="Arial"/>
              <a:buChar char="•"/>
            </a:pPr>
            <a:endParaRPr lang="en-US" sz="2400" b="1">
              <a:solidFill>
                <a:srgbClr val="0B5B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4796" lvl="1" indent="-197398">
              <a:lnSpc>
                <a:spcPts val="2559"/>
              </a:lnSpc>
              <a:buFont typeface="Arial"/>
              <a:buChar char="•"/>
            </a:pPr>
            <a:r>
              <a:rPr lang="en-US" sz="2400" b="1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Metallic layers obtained by:</a:t>
            </a:r>
            <a:br>
              <a:rPr lang="en-US" sz="2400" b="1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-&gt; electroplating</a:t>
            </a:r>
          </a:p>
          <a:p>
            <a:pPr>
              <a:lnSpc>
                <a:spcPts val="1999"/>
              </a:lnSpc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-&gt; chemical process / electroless plating</a:t>
            </a:r>
          </a:p>
          <a:p>
            <a:pPr>
              <a:lnSpc>
                <a:spcPts val="1999"/>
              </a:lnSpc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-&gt; thermal spraying / metallization</a:t>
            </a:r>
          </a:p>
          <a:p>
            <a:pPr>
              <a:lnSpc>
                <a:spcPts val="1999"/>
              </a:lnSpc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-&gt; </a:t>
            </a:r>
            <a:r>
              <a:rPr lang="it-IT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immersion in a molten metal bath</a:t>
            </a:r>
          </a:p>
          <a:p>
            <a:pPr>
              <a:lnSpc>
                <a:spcPts val="1999"/>
              </a:lnSpc>
            </a:pPr>
            <a:r>
              <a:rPr lang="en-US" sz="2400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-&gt; vacuum deposition </a:t>
            </a:r>
          </a:p>
          <a:p>
            <a:pPr>
              <a:lnSpc>
                <a:spcPts val="1999"/>
              </a:lnSpc>
            </a:pPr>
            <a:endParaRPr lang="en-US" sz="2400">
              <a:solidFill>
                <a:srgbClr val="0B5B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4796" lvl="1" indent="-197398">
              <a:lnSpc>
                <a:spcPts val="2559"/>
              </a:lnSpc>
              <a:buFont typeface="Arial"/>
              <a:buChar char="•"/>
            </a:pPr>
            <a:r>
              <a:rPr lang="en-US" sz="2400" b="1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Organic coatings: liquid paints, powder coating</a:t>
            </a:r>
          </a:p>
          <a:p>
            <a:pPr marL="197398" lvl="1">
              <a:lnSpc>
                <a:spcPts val="2559"/>
              </a:lnSpc>
            </a:pPr>
            <a:endParaRPr lang="en-US" sz="2400" b="1">
              <a:solidFill>
                <a:srgbClr val="0B5B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4796" lvl="1" indent="-197398">
              <a:lnSpc>
                <a:spcPts val="2559"/>
              </a:lnSpc>
              <a:buFont typeface="Arial"/>
              <a:buChar char="•"/>
            </a:pPr>
            <a:r>
              <a:rPr lang="en-US" sz="2400" b="1" err="1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Enamelling</a:t>
            </a:r>
            <a:endParaRPr lang="en-US" sz="2400" b="1">
              <a:solidFill>
                <a:srgbClr val="0B5B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97398" lvl="1">
              <a:lnSpc>
                <a:spcPts val="2559"/>
              </a:lnSpc>
            </a:pPr>
            <a:endParaRPr lang="en-US" sz="2400" b="1">
              <a:solidFill>
                <a:srgbClr val="0B5B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4796" lvl="1" indent="-197398">
              <a:lnSpc>
                <a:spcPts val="2559"/>
              </a:lnSpc>
              <a:buFont typeface="Arial"/>
              <a:buChar char="•"/>
            </a:pPr>
            <a:r>
              <a:rPr lang="en-US" sz="2400" b="1">
                <a:solidFill>
                  <a:srgbClr val="0B5B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Thermal and thermochemical treatments</a:t>
            </a:r>
          </a:p>
          <a:p>
            <a:pPr marL="197398" lvl="1">
              <a:lnSpc>
                <a:spcPts val="2559"/>
              </a:lnSpc>
            </a:pPr>
            <a:endParaRPr lang="en-US" sz="2400" b="1">
              <a:solidFill>
                <a:srgbClr val="0B5B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A2DCB92-DA22-71FA-ADC8-EBFAC02C2658}"/>
              </a:ext>
            </a:extLst>
          </p:cNvPr>
          <p:cNvSpPr txBox="1"/>
          <p:nvPr/>
        </p:nvSpPr>
        <p:spPr>
          <a:xfrm>
            <a:off x="433914" y="269875"/>
            <a:ext cx="11330945" cy="3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5"/>
              </a:lnSpc>
              <a:spcBef>
                <a:spcPct val="0"/>
              </a:spcBef>
            </a:pPr>
            <a:r>
              <a:rPr lang="en-US" sz="2249">
                <a:solidFill>
                  <a:srgbClr val="FFFFFF"/>
                </a:solidFill>
                <a:latin typeface="Arimo"/>
              </a:rPr>
              <a:t>Quelques exemples de TECHNOLOGIES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BBB023F-6DEE-81F0-C4DF-03423D3AE4EB}"/>
              </a:ext>
            </a:extLst>
          </p:cNvPr>
          <p:cNvSpPr/>
          <p:nvPr/>
        </p:nvSpPr>
        <p:spPr>
          <a:xfrm>
            <a:off x="444380" y="393256"/>
            <a:ext cx="5272840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err="1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Some</a:t>
            </a:r>
            <a:r>
              <a:rPr lang="fr-FR" sz="24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</a:t>
            </a:r>
            <a:r>
              <a:rPr lang="fr-FR" sz="2400" err="1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examples</a:t>
            </a:r>
            <a:r>
              <a:rPr lang="fr-FR" sz="2400">
                <a:solidFill>
                  <a:srgbClr val="FFFFFF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 of TECHNOLOGIES</a:t>
            </a: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912D01A5-9F13-03F6-95AB-CC3217022BD5}"/>
              </a:ext>
            </a:extLst>
          </p:cNvPr>
          <p:cNvGrpSpPr/>
          <p:nvPr/>
        </p:nvGrpSpPr>
        <p:grpSpPr>
          <a:xfrm>
            <a:off x="8394284" y="0"/>
            <a:ext cx="3804488" cy="6172200"/>
            <a:chOff x="0" y="0"/>
            <a:chExt cx="7608976" cy="12344400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8BB2B695-4E0F-E950-3664-16A35B1E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709" b="2709"/>
            <a:stretch>
              <a:fillRect/>
            </a:stretch>
          </p:blipFill>
          <p:spPr>
            <a:xfrm>
              <a:off x="0" y="0"/>
              <a:ext cx="7608976" cy="4030133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63F98072-68FC-A16E-610B-5163C4CBA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9693" b="9693"/>
            <a:stretch>
              <a:fillRect/>
            </a:stretch>
          </p:blipFill>
          <p:spPr>
            <a:xfrm>
              <a:off x="0" y="4157133"/>
              <a:ext cx="7608976" cy="4030133"/>
            </a:xfrm>
            <a:prstGeom prst="rect">
              <a:avLst/>
            </a:pr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D489C7EA-E860-822C-970E-B06E9851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4689" b="14689"/>
            <a:stretch>
              <a:fillRect/>
            </a:stretch>
          </p:blipFill>
          <p:spPr>
            <a:xfrm>
              <a:off x="0" y="8314267"/>
              <a:ext cx="7608976" cy="4030133"/>
            </a:xfrm>
            <a:prstGeom prst="rect">
              <a:avLst/>
            </a:prstGeom>
          </p:spPr>
        </p:pic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0FC4686D-919F-7FA2-C358-4F398B05A9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185">
            <a:off x="7091666" y="4236521"/>
            <a:ext cx="1526601" cy="152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32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6DC39B-A6A8-E827-0485-F9C46E66DD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-7465" y="-14500"/>
            <a:ext cx="12192000" cy="6858000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54AFBDD2-52C4-C2B0-C1C5-4BE8F6F2AD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630" y="413736"/>
            <a:ext cx="824396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5"/>
              </a:lnSpc>
            </a:pPr>
            <a:r>
              <a:rPr lang="en-US" sz="2253" spc="27">
                <a:solidFill>
                  <a:srgbClr val="FFFFFF"/>
                </a:solidFill>
                <a:latin typeface="Montserrat Semi-Bold"/>
              </a:rPr>
              <a:t>NOS MEMBRES - CIBLE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9600" y="975473"/>
            <a:ext cx="8926709" cy="4721646"/>
            <a:chOff x="0" y="0"/>
            <a:chExt cx="17853418" cy="9443291"/>
          </a:xfrm>
        </p:grpSpPr>
        <p:sp>
          <p:nvSpPr>
            <p:cNvPr id="5" name="TextBox 5"/>
            <p:cNvSpPr txBox="1"/>
            <p:nvPr/>
          </p:nvSpPr>
          <p:spPr>
            <a:xfrm>
              <a:off x="5185558" y="8984319"/>
              <a:ext cx="20575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146774" y="8984319"/>
              <a:ext cx="41150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210864" y="8984319"/>
              <a:ext cx="41150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274954" y="8984319"/>
              <a:ext cx="41150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7236170" y="8984319"/>
              <a:ext cx="617248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49684" y="210232"/>
              <a:ext cx="3263178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Principals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35906" y="1202432"/>
              <a:ext cx="3976956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Integrated companies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437610" y="2194630"/>
              <a:ext cx="267525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Subcontractors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16774" y="3186828"/>
              <a:ext cx="4596088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 suppliers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179026"/>
              <a:ext cx="511286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Equipment suppliers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29280" y="5171223"/>
              <a:ext cx="3283580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Engineering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132870" y="6163423"/>
              <a:ext cx="1979992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Expertise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3308412" y="7155621"/>
              <a:ext cx="1804448" cy="460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Education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63752" y="8147819"/>
              <a:ext cx="4549108" cy="458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35"/>
                </a:lnSpc>
              </a:pPr>
              <a:r>
                <a:rPr lang="en-US" sz="14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Service providers</a:t>
              </a:r>
            </a:p>
          </p:txBody>
        </p: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5288431" y="0"/>
              <a:ext cx="12139284" cy="8846847"/>
              <a:chOff x="0" y="0"/>
              <a:chExt cx="14049494" cy="1023896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57450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857450" h="1052338">
                    <a:moveTo>
                      <a:pt x="0" y="0"/>
                    </a:moveTo>
                    <a:lnTo>
                      <a:pt x="773263" y="0"/>
                    </a:lnTo>
                    <a:lnTo>
                      <a:pt x="773263" y="0"/>
                    </a:lnTo>
                    <a:cubicBezTo>
                      <a:pt x="795590" y="0"/>
                      <a:pt x="817004" y="8870"/>
                      <a:pt x="832792" y="24658"/>
                    </a:cubicBezTo>
                    <a:cubicBezTo>
                      <a:pt x="848580" y="40446"/>
                      <a:pt x="857450" y="61859"/>
                      <a:pt x="857450" y="84187"/>
                    </a:cubicBezTo>
                    <a:lnTo>
                      <a:pt x="857450" y="968151"/>
                    </a:lnTo>
                    <a:cubicBezTo>
                      <a:pt x="857450" y="990479"/>
                      <a:pt x="848580" y="1011892"/>
                      <a:pt x="832792" y="1027680"/>
                    </a:cubicBezTo>
                    <a:cubicBezTo>
                      <a:pt x="817004" y="1043468"/>
                      <a:pt x="795590" y="1052338"/>
                      <a:pt x="773263" y="1052338"/>
                    </a:cubicBezTo>
                    <a:lnTo>
                      <a:pt x="0" y="1052338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1148328"/>
                <a:ext cx="7949947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7949947" h="1052338">
                    <a:moveTo>
                      <a:pt x="0" y="0"/>
                    </a:moveTo>
                    <a:lnTo>
                      <a:pt x="7865759" y="0"/>
                    </a:lnTo>
                    <a:cubicBezTo>
                      <a:pt x="7888088" y="0"/>
                      <a:pt x="7909500" y="8870"/>
                      <a:pt x="7925288" y="24658"/>
                    </a:cubicBezTo>
                    <a:cubicBezTo>
                      <a:pt x="7941077" y="40446"/>
                      <a:pt x="7949947" y="61860"/>
                      <a:pt x="7949947" y="84187"/>
                    </a:cubicBezTo>
                    <a:lnTo>
                      <a:pt x="7949947" y="968152"/>
                    </a:lnTo>
                    <a:cubicBezTo>
                      <a:pt x="7949947" y="990479"/>
                      <a:pt x="7941077" y="1011893"/>
                      <a:pt x="7925288" y="1027681"/>
                    </a:cubicBezTo>
                    <a:cubicBezTo>
                      <a:pt x="7909501" y="1043469"/>
                      <a:pt x="7888088" y="1052339"/>
                      <a:pt x="7865759" y="1052339"/>
                    </a:cubicBezTo>
                    <a:lnTo>
                      <a:pt x="0" y="1052339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>
              <a:xfrm>
                <a:off x="0" y="2296657"/>
                <a:ext cx="14049494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14049494" h="1052338">
                    <a:moveTo>
                      <a:pt x="0" y="0"/>
                    </a:moveTo>
                    <a:lnTo>
                      <a:pt x="13965307" y="0"/>
                    </a:lnTo>
                    <a:cubicBezTo>
                      <a:pt x="13987635" y="0"/>
                      <a:pt x="14009049" y="8870"/>
                      <a:pt x="14024837" y="24658"/>
                    </a:cubicBezTo>
                    <a:cubicBezTo>
                      <a:pt x="14040625" y="40446"/>
                      <a:pt x="14049494" y="61859"/>
                      <a:pt x="14049494" y="84187"/>
                    </a:cubicBezTo>
                    <a:lnTo>
                      <a:pt x="14049494" y="968151"/>
                    </a:lnTo>
                    <a:cubicBezTo>
                      <a:pt x="14049494" y="990479"/>
                      <a:pt x="14040625" y="1011892"/>
                      <a:pt x="14024837" y="1027680"/>
                    </a:cubicBezTo>
                    <a:cubicBezTo>
                      <a:pt x="14009049" y="1043469"/>
                      <a:pt x="13987635" y="1052338"/>
                      <a:pt x="13965307" y="1052338"/>
                    </a:cubicBezTo>
                    <a:lnTo>
                      <a:pt x="0" y="1052338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>
              <a:xfrm>
                <a:off x="0" y="3444985"/>
                <a:ext cx="8659196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8659196" h="1052338">
                    <a:moveTo>
                      <a:pt x="0" y="0"/>
                    </a:moveTo>
                    <a:lnTo>
                      <a:pt x="8575009" y="0"/>
                    </a:lnTo>
                    <a:cubicBezTo>
                      <a:pt x="8597337" y="0"/>
                      <a:pt x="8618751" y="8870"/>
                      <a:pt x="8634538" y="24658"/>
                    </a:cubicBezTo>
                    <a:cubicBezTo>
                      <a:pt x="8650326" y="40446"/>
                      <a:pt x="8659196" y="61860"/>
                      <a:pt x="8659196" y="84188"/>
                    </a:cubicBezTo>
                    <a:lnTo>
                      <a:pt x="8659196" y="968151"/>
                    </a:lnTo>
                    <a:cubicBezTo>
                      <a:pt x="8659196" y="990479"/>
                      <a:pt x="8650326" y="1011893"/>
                      <a:pt x="8634538" y="1027681"/>
                    </a:cubicBezTo>
                    <a:cubicBezTo>
                      <a:pt x="8618751" y="1043469"/>
                      <a:pt x="8597337" y="1052339"/>
                      <a:pt x="8575009" y="1052339"/>
                    </a:cubicBezTo>
                    <a:lnTo>
                      <a:pt x="0" y="1052339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0" y="4593314"/>
                <a:ext cx="7666247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7666247" h="1052338">
                    <a:moveTo>
                      <a:pt x="0" y="0"/>
                    </a:moveTo>
                    <a:lnTo>
                      <a:pt x="7582060" y="0"/>
                    </a:lnTo>
                    <a:cubicBezTo>
                      <a:pt x="7604388" y="0"/>
                      <a:pt x="7625801" y="8869"/>
                      <a:pt x="7641589" y="24658"/>
                    </a:cubicBezTo>
                    <a:cubicBezTo>
                      <a:pt x="7657377" y="40446"/>
                      <a:pt x="7666247" y="61859"/>
                      <a:pt x="7666247" y="84187"/>
                    </a:cubicBezTo>
                    <a:lnTo>
                      <a:pt x="7666247" y="968151"/>
                    </a:lnTo>
                    <a:cubicBezTo>
                      <a:pt x="7666247" y="990479"/>
                      <a:pt x="7657377" y="1011892"/>
                      <a:pt x="7641589" y="1027680"/>
                    </a:cubicBezTo>
                    <a:cubicBezTo>
                      <a:pt x="7625801" y="1043468"/>
                      <a:pt x="7604388" y="1052338"/>
                      <a:pt x="7582060" y="1052338"/>
                    </a:cubicBezTo>
                    <a:lnTo>
                      <a:pt x="0" y="1052338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0" y="5741642"/>
                <a:ext cx="2275949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2275949" h="1052338">
                    <a:moveTo>
                      <a:pt x="0" y="0"/>
                    </a:moveTo>
                    <a:lnTo>
                      <a:pt x="2191762" y="0"/>
                    </a:lnTo>
                    <a:cubicBezTo>
                      <a:pt x="2214090" y="0"/>
                      <a:pt x="2235503" y="8870"/>
                      <a:pt x="2251291" y="24658"/>
                    </a:cubicBezTo>
                    <a:cubicBezTo>
                      <a:pt x="2267079" y="40446"/>
                      <a:pt x="2275949" y="61860"/>
                      <a:pt x="2275949" y="84187"/>
                    </a:cubicBezTo>
                    <a:lnTo>
                      <a:pt x="2275949" y="968152"/>
                    </a:lnTo>
                    <a:cubicBezTo>
                      <a:pt x="2275949" y="990480"/>
                      <a:pt x="2267079" y="1011893"/>
                      <a:pt x="2251291" y="1027680"/>
                    </a:cubicBezTo>
                    <a:cubicBezTo>
                      <a:pt x="2235503" y="1043469"/>
                      <a:pt x="2214090" y="1052339"/>
                      <a:pt x="2191762" y="1052339"/>
                    </a:cubicBezTo>
                    <a:lnTo>
                      <a:pt x="0" y="1052339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6889971"/>
                <a:ext cx="999300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999300" h="1052338">
                    <a:moveTo>
                      <a:pt x="0" y="0"/>
                    </a:moveTo>
                    <a:lnTo>
                      <a:pt x="915112" y="0"/>
                    </a:lnTo>
                    <a:cubicBezTo>
                      <a:pt x="937440" y="0"/>
                      <a:pt x="958854" y="8870"/>
                      <a:pt x="974642" y="24658"/>
                    </a:cubicBezTo>
                    <a:cubicBezTo>
                      <a:pt x="990430" y="40446"/>
                      <a:pt x="999300" y="61859"/>
                      <a:pt x="999300" y="84187"/>
                    </a:cubicBezTo>
                    <a:lnTo>
                      <a:pt x="999300" y="968151"/>
                    </a:lnTo>
                    <a:cubicBezTo>
                      <a:pt x="999300" y="990479"/>
                      <a:pt x="990430" y="1011892"/>
                      <a:pt x="974642" y="1027680"/>
                    </a:cubicBezTo>
                    <a:cubicBezTo>
                      <a:pt x="958854" y="1043468"/>
                      <a:pt x="937440" y="1052338"/>
                      <a:pt x="915112" y="1052338"/>
                    </a:cubicBezTo>
                    <a:lnTo>
                      <a:pt x="0" y="1052338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0" y="8038299"/>
                <a:ext cx="1708549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1708549" h="1052338">
                    <a:moveTo>
                      <a:pt x="0" y="0"/>
                    </a:moveTo>
                    <a:lnTo>
                      <a:pt x="1624362" y="0"/>
                    </a:lnTo>
                    <a:cubicBezTo>
                      <a:pt x="1646690" y="0"/>
                      <a:pt x="1668103" y="8870"/>
                      <a:pt x="1683891" y="24658"/>
                    </a:cubicBezTo>
                    <a:cubicBezTo>
                      <a:pt x="1699680" y="40447"/>
                      <a:pt x="1708549" y="61859"/>
                      <a:pt x="1708549" y="84187"/>
                    </a:cubicBezTo>
                    <a:lnTo>
                      <a:pt x="1708549" y="968151"/>
                    </a:lnTo>
                    <a:cubicBezTo>
                      <a:pt x="1708549" y="990479"/>
                      <a:pt x="1699680" y="1011892"/>
                      <a:pt x="1683891" y="1027680"/>
                    </a:cubicBezTo>
                    <a:cubicBezTo>
                      <a:pt x="1668103" y="1043468"/>
                      <a:pt x="1646690" y="1052338"/>
                      <a:pt x="1624362" y="1052338"/>
                    </a:cubicBezTo>
                    <a:lnTo>
                      <a:pt x="0" y="1052338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0" y="9186628"/>
                <a:ext cx="8091796" cy="1052338"/>
              </a:xfrm>
              <a:custGeom>
                <a:avLst/>
                <a:gdLst/>
                <a:ahLst/>
                <a:cxnLst/>
                <a:rect l="l" t="t" r="r" b="b"/>
                <a:pathLst>
                  <a:path w="8091796" h="1052338">
                    <a:moveTo>
                      <a:pt x="0" y="0"/>
                    </a:moveTo>
                    <a:lnTo>
                      <a:pt x="8007610" y="0"/>
                    </a:lnTo>
                    <a:cubicBezTo>
                      <a:pt x="8054105" y="0"/>
                      <a:pt x="8091796" y="37692"/>
                      <a:pt x="8091796" y="84187"/>
                    </a:cubicBezTo>
                    <a:lnTo>
                      <a:pt x="8091796" y="968151"/>
                    </a:lnTo>
                    <a:cubicBezTo>
                      <a:pt x="8091796" y="1014645"/>
                      <a:pt x="8054105" y="1052337"/>
                      <a:pt x="8007610" y="1052338"/>
                    </a:cubicBezTo>
                    <a:lnTo>
                      <a:pt x="0" y="1052338"/>
                    </a:lnTo>
                    <a:close/>
                  </a:path>
                </a:pathLst>
              </a:custGeom>
              <a:solidFill>
                <a:srgbClr val="C0DDDF"/>
              </a:solidFill>
            </p:spPr>
            <p:txBody>
              <a:bodyPr/>
              <a:lstStyle/>
              <a:p>
                <a:endParaRPr lang="fr-BE" sz="1400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3716099" y="1081147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6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784879" y="1556367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56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97430" y="1987240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99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84123" y="2611459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61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26827" y="3064666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54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42701" y="3583430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16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716099" y="4079095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87230" y="4576079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12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880727" y="5079280"/>
            <a:ext cx="742263" cy="316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7"/>
              </a:lnSpc>
            </a:pPr>
            <a:r>
              <a:rPr lang="en-US" sz="1933">
                <a:solidFill>
                  <a:srgbClr val="115B74"/>
                </a:solidFill>
                <a:latin typeface="Open Sans Light Bold"/>
              </a:rPr>
              <a:t>57</a:t>
            </a:r>
          </a:p>
        </p:txBody>
      </p:sp>
      <p:pic>
        <p:nvPicPr>
          <p:cNvPr id="39" name="Picture 3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F826598B-7075-E13E-BEB1-C252D66A5C82}"/>
              </a:ext>
            </a:extLst>
          </p:cNvPr>
          <p:cNvSpPr/>
          <p:nvPr/>
        </p:nvSpPr>
        <p:spPr>
          <a:xfrm>
            <a:off x="354526" y="322817"/>
            <a:ext cx="2051324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>
                <a:solidFill>
                  <a:srgbClr val="FFFFFF"/>
                </a:solidFill>
                <a:ea typeface="Arimo" panose="020B0604020202020204" charset="0"/>
                <a:cs typeface="Arimo" panose="020B0604020202020204" charset="0"/>
              </a:rPr>
              <a:t>260 MEMBERS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0B7C2EF7-A6FA-3DAD-E29A-6F11F4809516}"/>
              </a:ext>
            </a:extLst>
          </p:cNvPr>
          <p:cNvSpPr txBox="1"/>
          <p:nvPr/>
        </p:nvSpPr>
        <p:spPr>
          <a:xfrm>
            <a:off x="7067783" y="123513"/>
            <a:ext cx="476969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914446" hangingPunct="0"/>
            <a:r>
              <a:rPr lang="en-US" sz="2400" b="1" kern="0">
                <a:solidFill>
                  <a:srgbClr val="4BACC6">
                    <a:lumMod val="75000"/>
                  </a:srgbClr>
                </a:solidFill>
                <a:ea typeface="Arimo" panose="020B0604020202020204" charset="0"/>
                <a:cs typeface="Arimo" panose="020B0604020202020204" charset="0"/>
                <a:sym typeface="Helvetica"/>
              </a:rPr>
              <a:t>+/- </a:t>
            </a:r>
            <a:r>
              <a:rPr lang="en-US" sz="2400" b="1" kern="0">
                <a:solidFill>
                  <a:srgbClr val="FF0000"/>
                </a:solidFill>
                <a:ea typeface="Arimo" panose="020B0604020202020204" charset="0"/>
                <a:cs typeface="Arimo" panose="020B0604020202020204" charset="0"/>
                <a:sym typeface="Helvetica"/>
              </a:rPr>
              <a:t>20,000 employees </a:t>
            </a:r>
            <a:r>
              <a:rPr lang="en-US" sz="2400" b="1" kern="0">
                <a:solidFill>
                  <a:srgbClr val="4BACC6">
                    <a:lumMod val="75000"/>
                  </a:srgbClr>
                </a:solidFill>
                <a:ea typeface="Arimo" panose="020B0604020202020204" charset="0"/>
                <a:cs typeface="Arimo" panose="020B0604020202020204" charset="0"/>
                <a:sym typeface="Helvetica"/>
              </a:rPr>
              <a:t>according to social security statistics</a:t>
            </a:r>
            <a:endParaRPr lang="nl-BE" sz="2400" b="1" kern="0">
              <a:solidFill>
                <a:srgbClr val="4BACC6">
                  <a:lumMod val="75000"/>
                </a:srgbClr>
              </a:solidFill>
              <a:ea typeface="Arimo" panose="020B0604020202020204" charset="0"/>
              <a:cs typeface="Arimo" panose="020B0604020202020204" charset="0"/>
              <a:sym typeface="Helvetic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A01A3A6-9C4C-ADAC-120F-5719F7F7F5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7511" y="53053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11" y="5309092"/>
            <a:ext cx="12185228" cy="15803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1630" y="413736"/>
            <a:ext cx="824396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65"/>
              </a:lnSpc>
            </a:pPr>
            <a:r>
              <a:rPr lang="en-US" sz="2253" spc="27">
                <a:solidFill>
                  <a:srgbClr val="FFFFFF"/>
                </a:solidFill>
                <a:latin typeface="Montserrat Semi-Bold"/>
              </a:rPr>
              <a:t>NOS MEMBRES - CIBLE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8116" y="647160"/>
            <a:ext cx="10595769" cy="39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5"/>
              </a:lnSpc>
              <a:spcBef>
                <a:spcPct val="0"/>
              </a:spcBef>
            </a:pPr>
            <a:r>
              <a:rPr lang="en-US" sz="2249">
                <a:solidFill>
                  <a:srgbClr val="FFFFFF"/>
                </a:solidFill>
                <a:latin typeface="Arimo"/>
              </a:rPr>
              <a:t>COMMENT LA VOM SOUTIENT NOS INDUSTRIELS ?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455081" y="1646150"/>
            <a:ext cx="2057400" cy="215384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584"/>
              </a:lnSpc>
            </a:pPr>
            <a:endParaRPr sz="1200"/>
          </a:p>
        </p:txBody>
      </p:sp>
      <p:sp>
        <p:nvSpPr>
          <p:cNvPr id="26" name="TextBox 26"/>
          <p:cNvSpPr txBox="1"/>
          <p:nvPr/>
        </p:nvSpPr>
        <p:spPr>
          <a:xfrm>
            <a:off x="221549" y="1713413"/>
            <a:ext cx="11595607" cy="33508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>
              <a:lnSpc>
                <a:spcPts val="238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</a:t>
            </a:r>
            <a:r>
              <a:rPr lang="en-US" sz="2400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surface treatment technology</a:t>
            </a:r>
          </a:p>
          <a:p>
            <a:pPr>
              <a:lnSpc>
                <a:spcPts val="2380"/>
              </a:lnSpc>
            </a:pPr>
            <a:r>
              <a:rPr lang="en-US" sz="2400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2380"/>
              </a:lnSpc>
            </a:pPr>
            <a:endParaRPr lang="en-US" sz="2400">
              <a:solidFill>
                <a:srgbClr val="115B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>
              <a:lnSpc>
                <a:spcPts val="238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Transferring technical knowledge</a:t>
            </a:r>
            <a:r>
              <a:rPr lang="en-US" sz="4400" b="1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companies</a:t>
            </a:r>
          </a:p>
          <a:p>
            <a:pPr>
              <a:lnSpc>
                <a:spcPts val="2380"/>
              </a:lnSpc>
            </a:pPr>
            <a:endParaRPr lang="en-US" sz="2400">
              <a:solidFill>
                <a:srgbClr val="115B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80"/>
              </a:lnSpc>
            </a:pPr>
            <a:endParaRPr lang="en-US" sz="4000">
              <a:solidFill>
                <a:srgbClr val="115B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ts val="238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Spokesperson </a:t>
            </a:r>
            <a:r>
              <a:rPr lang="en-US" sz="2400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industry</a:t>
            </a:r>
          </a:p>
          <a:p>
            <a:pPr>
              <a:lnSpc>
                <a:spcPts val="2380"/>
              </a:lnSpc>
            </a:pPr>
            <a:endParaRPr lang="en-US" sz="2400">
              <a:solidFill>
                <a:srgbClr val="115B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80"/>
              </a:lnSpc>
            </a:pPr>
            <a:endParaRPr lang="en-US" sz="2400">
              <a:solidFill>
                <a:srgbClr val="115B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>
              <a:lnSpc>
                <a:spcPts val="238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Defending interests </a:t>
            </a:r>
            <a:r>
              <a:rPr lang="en-US" sz="2400">
                <a:solidFill>
                  <a:srgbClr val="115B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industry</a:t>
            </a:r>
          </a:p>
          <a:p>
            <a:pPr marL="381019" indent="-381019">
              <a:lnSpc>
                <a:spcPts val="2380"/>
              </a:lnSpc>
              <a:buFont typeface="Arial" panose="020B0604020202020204" pitchFamily="34" charset="0"/>
              <a:buChar char="•"/>
            </a:pPr>
            <a:endParaRPr lang="en-US" sz="1333">
              <a:solidFill>
                <a:srgbClr val="115B74"/>
              </a:solidFill>
              <a:latin typeface="Montserrat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D2F9CC6-3887-34D2-4FB8-B60B1309BA65}"/>
              </a:ext>
            </a:extLst>
          </p:cNvPr>
          <p:cNvSpPr/>
          <p:nvPr/>
        </p:nvSpPr>
        <p:spPr>
          <a:xfrm>
            <a:off x="221549" y="344423"/>
            <a:ext cx="8765135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HOW DOES VOM SUPPORT THE SURFACE TREATMENT INDUSTRY?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BC9CA3B-BDC9-5AAB-ECBA-7ACCD7DD2753}"/>
              </a:ext>
            </a:extLst>
          </p:cNvPr>
          <p:cNvGrpSpPr/>
          <p:nvPr/>
        </p:nvGrpSpPr>
        <p:grpSpPr>
          <a:xfrm>
            <a:off x="10606617" y="3482054"/>
            <a:ext cx="1363835" cy="1786639"/>
            <a:chOff x="8560635" y="6929133"/>
            <a:chExt cx="1553273" cy="1939736"/>
          </a:xfrm>
        </p:grpSpPr>
        <p:pic>
          <p:nvPicPr>
            <p:cNvPr id="31" name="Afbeelding 1">
              <a:extLst>
                <a:ext uri="{FF2B5EF4-FFF2-40B4-BE49-F238E27FC236}">
                  <a16:creationId xmlns:a16="http://schemas.microsoft.com/office/drawing/2014/main" id="{A530D330-68C1-4023-1B8B-3FBCD03F2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881" r="23563"/>
            <a:stretch/>
          </p:blipFill>
          <p:spPr>
            <a:xfrm>
              <a:off x="8560635" y="7731839"/>
              <a:ext cx="1553273" cy="1137030"/>
            </a:xfrm>
            <a:prstGeom prst="rect">
              <a:avLst/>
            </a:prstGeom>
            <a:ln w="38100">
              <a:solidFill>
                <a:srgbClr val="5FAEAA"/>
              </a:solidFill>
            </a:ln>
          </p:spPr>
        </p:pic>
        <p:pic>
          <p:nvPicPr>
            <p:cNvPr id="32" name="Afbeelding 10">
              <a:extLst>
                <a:ext uri="{FF2B5EF4-FFF2-40B4-BE49-F238E27FC236}">
                  <a16:creationId xmlns:a16="http://schemas.microsoft.com/office/drawing/2014/main" id="{CFA48FF4-5579-17A5-4026-FEE4B0D18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0635" y="6929133"/>
              <a:ext cx="1553273" cy="1034504"/>
            </a:xfrm>
            <a:prstGeom prst="rect">
              <a:avLst/>
            </a:prstGeom>
            <a:ln w="38100">
              <a:solidFill>
                <a:srgbClr val="5FAEAA"/>
              </a:solidFill>
            </a:ln>
          </p:spPr>
        </p:pic>
      </p:grpSp>
      <p:pic>
        <p:nvPicPr>
          <p:cNvPr id="6" name="Afbeelding 12">
            <a:extLst>
              <a:ext uri="{FF2B5EF4-FFF2-40B4-BE49-F238E27FC236}">
                <a16:creationId xmlns:a16="http://schemas.microsoft.com/office/drawing/2014/main" id="{6BBA7740-B7E3-32F9-263F-4A8AE371C5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662">
            <a:off x="10383327" y="2287571"/>
            <a:ext cx="1270427" cy="1270427"/>
          </a:xfrm>
          <a:prstGeom prst="rect">
            <a:avLst/>
          </a:prstGeom>
          <a:ln w="38100">
            <a:solidFill>
              <a:srgbClr val="5FAEAA"/>
            </a:solidFill>
          </a:ln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805AA30-3611-C762-ECAB-35B631B64BE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2064" y="1001587"/>
            <a:ext cx="1270869" cy="1270869"/>
          </a:xfrm>
          <a:prstGeom prst="rect">
            <a:avLst/>
          </a:prstGeom>
          <a:ln w="38100">
            <a:solidFill>
              <a:srgbClr val="C0DDDF"/>
            </a:solidFill>
          </a:ln>
        </p:spPr>
      </p:pic>
    </p:spTree>
    <p:extLst>
      <p:ext uri="{BB962C8B-B14F-4D97-AF65-F5344CB8AC3E}">
        <p14:creationId xmlns:p14="http://schemas.microsoft.com/office/powerpoint/2010/main" val="746194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39224CA-FAAF-0139-5FC8-8874FA5027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</a:blip>
          <a:srcRect t="27" r="4349" b="27"/>
          <a:stretch>
            <a:fillRect/>
          </a:stretch>
        </p:blipFill>
        <p:spPr>
          <a:xfrm>
            <a:off x="6772" y="0"/>
            <a:ext cx="12192000" cy="6858000"/>
          </a:xfrm>
          <a:prstGeom prst="rect">
            <a:avLst/>
          </a:prstGeom>
        </p:spPr>
      </p:pic>
      <p:sp>
        <p:nvSpPr>
          <p:cNvPr id="4" name="Rectangle : coins arrondis 18">
            <a:extLst>
              <a:ext uri="{FF2B5EF4-FFF2-40B4-BE49-F238E27FC236}">
                <a16:creationId xmlns:a16="http://schemas.microsoft.com/office/drawing/2014/main" id="{19173A15-4BB6-23F8-F899-24EBB193F928}"/>
              </a:ext>
            </a:extLst>
          </p:cNvPr>
          <p:cNvSpPr/>
          <p:nvPr/>
        </p:nvSpPr>
        <p:spPr>
          <a:xfrm>
            <a:off x="203200" y="182570"/>
            <a:ext cx="7724559" cy="521741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b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Together, we can turn every challenge into an opportunity</a:t>
            </a:r>
            <a:endParaRPr lang="nl-BE" sz="2133" b="1">
              <a:solidFill>
                <a:schemeClr val="bg1"/>
              </a:solidFill>
              <a:latin typeface="Arimo" panose="020B0604020202020204" charset="0"/>
              <a:ea typeface="Arimo" panose="020B0604020202020204" charset="0"/>
              <a:cs typeface="Arimo" panose="020B060402020202020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7889466-4808-B541-F1A1-4EFFECB39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34" y="3242569"/>
            <a:ext cx="2438086" cy="24380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96D8238-7F17-923D-3CDC-EF8459635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0" y="1045435"/>
            <a:ext cx="2452169" cy="24521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5AE7A3C-0ED8-D68D-E951-47A26D58D8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4" y="822888"/>
            <a:ext cx="2763379" cy="276337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BEE5ADFF-5E75-4336-65BA-B1723A9A1E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29" y="3586743"/>
            <a:ext cx="2006030" cy="200603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A495BC7-4343-A7D3-79EF-AB3F025ACF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14" y="1407508"/>
            <a:ext cx="1728023" cy="1728023"/>
          </a:xfrm>
          <a:prstGeom prst="rect">
            <a:avLst/>
          </a:prstGeom>
        </p:spPr>
      </p:pic>
      <p:sp>
        <p:nvSpPr>
          <p:cNvPr id="21" name="Rectangle : coins arrondis 18">
            <a:extLst>
              <a:ext uri="{FF2B5EF4-FFF2-40B4-BE49-F238E27FC236}">
                <a16:creationId xmlns:a16="http://schemas.microsoft.com/office/drawing/2014/main" id="{9E28AD36-AEF7-279A-5D74-03C739597FF8}"/>
              </a:ext>
            </a:extLst>
          </p:cNvPr>
          <p:cNvSpPr/>
          <p:nvPr/>
        </p:nvSpPr>
        <p:spPr>
          <a:xfrm>
            <a:off x="287421" y="3224262"/>
            <a:ext cx="1977512" cy="520679"/>
          </a:xfrm>
          <a:prstGeom prst="roundRect">
            <a:avLst/>
          </a:prstGeom>
          <a:solidFill>
            <a:srgbClr val="00C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CLEAN INDUSTRIAL DEAL</a:t>
            </a:r>
          </a:p>
        </p:txBody>
      </p:sp>
      <p:sp>
        <p:nvSpPr>
          <p:cNvPr id="23" name="Rectangle : coins arrondis 18">
            <a:extLst>
              <a:ext uri="{FF2B5EF4-FFF2-40B4-BE49-F238E27FC236}">
                <a16:creationId xmlns:a16="http://schemas.microsoft.com/office/drawing/2014/main" id="{4019A455-B9C1-D80F-B87D-468E8E75DB98}"/>
              </a:ext>
            </a:extLst>
          </p:cNvPr>
          <p:cNvSpPr/>
          <p:nvPr/>
        </p:nvSpPr>
        <p:spPr>
          <a:xfrm>
            <a:off x="9630653" y="3205770"/>
            <a:ext cx="1683144" cy="539171"/>
          </a:xfrm>
          <a:prstGeom prst="roundRect">
            <a:avLst/>
          </a:prstGeom>
          <a:solidFill>
            <a:srgbClr val="C43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REGULATIONS</a:t>
            </a:r>
          </a:p>
        </p:txBody>
      </p:sp>
      <p:sp>
        <p:nvSpPr>
          <p:cNvPr id="24" name="Rectangle : coins arrondis 18">
            <a:extLst>
              <a:ext uri="{FF2B5EF4-FFF2-40B4-BE49-F238E27FC236}">
                <a16:creationId xmlns:a16="http://schemas.microsoft.com/office/drawing/2014/main" id="{EF87E464-E933-C5C8-1F6F-C2D37F03EF1F}"/>
              </a:ext>
            </a:extLst>
          </p:cNvPr>
          <p:cNvSpPr/>
          <p:nvPr/>
        </p:nvSpPr>
        <p:spPr>
          <a:xfrm>
            <a:off x="5364067" y="3224262"/>
            <a:ext cx="1843795" cy="520679"/>
          </a:xfrm>
          <a:prstGeom prst="roundRect">
            <a:avLst/>
          </a:prstGeom>
          <a:solidFill>
            <a:srgbClr val="F7D9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ENERGY TRANSITION</a:t>
            </a:r>
          </a:p>
        </p:txBody>
      </p:sp>
      <p:sp>
        <p:nvSpPr>
          <p:cNvPr id="25" name="Rectangle : coins arrondis 18">
            <a:extLst>
              <a:ext uri="{FF2B5EF4-FFF2-40B4-BE49-F238E27FC236}">
                <a16:creationId xmlns:a16="http://schemas.microsoft.com/office/drawing/2014/main" id="{D4BD59A2-6847-0A73-2EFB-6E6A7146929B}"/>
              </a:ext>
            </a:extLst>
          </p:cNvPr>
          <p:cNvSpPr/>
          <p:nvPr/>
        </p:nvSpPr>
        <p:spPr>
          <a:xfrm>
            <a:off x="7684012" y="3216294"/>
            <a:ext cx="1538777" cy="520679"/>
          </a:xfrm>
          <a:prstGeom prst="roundRect">
            <a:avLst/>
          </a:prstGeom>
          <a:solidFill>
            <a:srgbClr val="5FA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EMPLOYEES</a:t>
            </a:r>
          </a:p>
        </p:txBody>
      </p:sp>
      <p:sp>
        <p:nvSpPr>
          <p:cNvPr id="28" name="Rectangle : coins arrondis 18">
            <a:extLst>
              <a:ext uri="{FF2B5EF4-FFF2-40B4-BE49-F238E27FC236}">
                <a16:creationId xmlns:a16="http://schemas.microsoft.com/office/drawing/2014/main" id="{FBD717AE-01DC-44AF-D112-26ECB6D97EEE}"/>
              </a:ext>
            </a:extLst>
          </p:cNvPr>
          <p:cNvSpPr/>
          <p:nvPr/>
        </p:nvSpPr>
        <p:spPr>
          <a:xfrm>
            <a:off x="2378305" y="3216294"/>
            <a:ext cx="2686350" cy="528647"/>
          </a:xfrm>
          <a:prstGeom prst="roundRect">
            <a:avLst/>
          </a:prstGeom>
          <a:solidFill>
            <a:srgbClr val="007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spc="-67">
                <a:solidFill>
                  <a:schemeClr val="bg1"/>
                </a:solidFill>
                <a:latin typeface="Arimo" panose="020B0604020202020204" charset="0"/>
                <a:ea typeface="Arimo" panose="020B0604020202020204" charset="0"/>
                <a:cs typeface="Arimo" panose="020B0604020202020204" charset="0"/>
              </a:rPr>
              <a:t>SUSTAINABLE PRODUCTION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B339ACC-21C8-6129-7BC0-CE8538C22A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64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>
            <a:extLst>
              <a:ext uri="{FF2B5EF4-FFF2-40B4-BE49-F238E27FC236}">
                <a16:creationId xmlns:a16="http://schemas.microsoft.com/office/drawing/2014/main" id="{148FD4F1-F537-2BD0-45A5-8712464E68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rcRect t="27" r="4349" b="27"/>
          <a:stretch>
            <a:fillRect/>
          </a:stretch>
        </p:blipFill>
        <p:spPr>
          <a:xfrm>
            <a:off x="6772" y="0"/>
            <a:ext cx="12192000" cy="6858000"/>
          </a:xfrm>
          <a:prstGeom prst="rect">
            <a:avLst/>
          </a:prstGeom>
        </p:spPr>
      </p:pic>
      <p:sp>
        <p:nvSpPr>
          <p:cNvPr id="73" name="Freeform 17">
            <a:extLst>
              <a:ext uri="{FF2B5EF4-FFF2-40B4-BE49-F238E27FC236}">
                <a16:creationId xmlns:a16="http://schemas.microsoft.com/office/drawing/2014/main" id="{9E0D2C95-EB87-8AD3-37FC-8C57FEBAB7DF}"/>
              </a:ext>
            </a:extLst>
          </p:cNvPr>
          <p:cNvSpPr/>
          <p:nvPr/>
        </p:nvSpPr>
        <p:spPr>
          <a:xfrm>
            <a:off x="6003182" y="3283849"/>
            <a:ext cx="2309010" cy="387824"/>
          </a:xfrm>
          <a:custGeom>
            <a:avLst/>
            <a:gdLst/>
            <a:ahLst/>
            <a:cxnLst/>
            <a:rect l="l" t="t" r="r" b="b"/>
            <a:pathLst>
              <a:path w="1432242" h="1322247">
                <a:moveTo>
                  <a:pt x="93444" y="0"/>
                </a:moveTo>
                <a:lnTo>
                  <a:pt x="1338798" y="0"/>
                </a:lnTo>
                <a:cubicBezTo>
                  <a:pt x="1363581" y="0"/>
                  <a:pt x="1387348" y="9845"/>
                  <a:pt x="1404873" y="27369"/>
                </a:cubicBezTo>
                <a:cubicBezTo>
                  <a:pt x="1422397" y="44893"/>
                  <a:pt x="1432242" y="68661"/>
                  <a:pt x="1432242" y="93444"/>
                </a:cubicBezTo>
                <a:lnTo>
                  <a:pt x="1432242" y="1228804"/>
                </a:lnTo>
                <a:cubicBezTo>
                  <a:pt x="1432242" y="1253586"/>
                  <a:pt x="1422397" y="1277354"/>
                  <a:pt x="1404873" y="1294878"/>
                </a:cubicBezTo>
                <a:cubicBezTo>
                  <a:pt x="1387348" y="1312402"/>
                  <a:pt x="1363581" y="1322247"/>
                  <a:pt x="1338798" y="1322247"/>
                </a:cubicBezTo>
                <a:lnTo>
                  <a:pt x="93444" y="1322247"/>
                </a:lnTo>
                <a:cubicBezTo>
                  <a:pt x="68661" y="1322247"/>
                  <a:pt x="44893" y="1312402"/>
                  <a:pt x="27369" y="1294878"/>
                </a:cubicBezTo>
                <a:cubicBezTo>
                  <a:pt x="9845" y="1277354"/>
                  <a:pt x="0" y="1253586"/>
                  <a:pt x="0" y="1228804"/>
                </a:cubicBezTo>
                <a:lnTo>
                  <a:pt x="0" y="93444"/>
                </a:lnTo>
                <a:cubicBezTo>
                  <a:pt x="0" y="68661"/>
                  <a:pt x="9845" y="44893"/>
                  <a:pt x="27369" y="27369"/>
                </a:cubicBezTo>
                <a:cubicBezTo>
                  <a:pt x="44893" y="9845"/>
                  <a:pt x="68661" y="0"/>
                  <a:pt x="93444" y="0"/>
                </a:cubicBezTo>
                <a:close/>
              </a:path>
            </a:pathLst>
          </a:custGeom>
          <a:solidFill>
            <a:srgbClr val="C00000"/>
          </a:solidFill>
        </p:spPr>
        <p:txBody>
          <a:bodyPr/>
          <a:lstStyle/>
          <a:p>
            <a:endParaRPr lang="fr-BE" sz="1200"/>
          </a:p>
        </p:txBody>
      </p:sp>
      <p:grpSp>
        <p:nvGrpSpPr>
          <p:cNvPr id="48" name="Group 16">
            <a:extLst>
              <a:ext uri="{FF2B5EF4-FFF2-40B4-BE49-F238E27FC236}">
                <a16:creationId xmlns:a16="http://schemas.microsoft.com/office/drawing/2014/main" id="{78E5A5C1-FC4C-91FC-C77C-2A9DF72F4BA0}"/>
              </a:ext>
            </a:extLst>
          </p:cNvPr>
          <p:cNvGrpSpPr/>
          <p:nvPr/>
        </p:nvGrpSpPr>
        <p:grpSpPr>
          <a:xfrm>
            <a:off x="160527" y="986925"/>
            <a:ext cx="5101691" cy="4531393"/>
            <a:chOff x="0" y="-38100"/>
            <a:chExt cx="1432242" cy="1360347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CEEC0EF5-318B-3EF6-2499-1A5604FBB35E}"/>
                </a:ext>
              </a:extLst>
            </p:cNvPr>
            <p:cNvSpPr/>
            <p:nvPr/>
          </p:nvSpPr>
          <p:spPr>
            <a:xfrm>
              <a:off x="0" y="0"/>
              <a:ext cx="1432242" cy="1322247"/>
            </a:xfrm>
            <a:custGeom>
              <a:avLst/>
              <a:gdLst/>
              <a:ahLst/>
              <a:cxnLst/>
              <a:rect l="l" t="t" r="r" b="b"/>
              <a:pathLst>
                <a:path w="1432242" h="1322247">
                  <a:moveTo>
                    <a:pt x="93444" y="0"/>
                  </a:moveTo>
                  <a:lnTo>
                    <a:pt x="1338798" y="0"/>
                  </a:lnTo>
                  <a:cubicBezTo>
                    <a:pt x="1363581" y="0"/>
                    <a:pt x="1387348" y="9845"/>
                    <a:pt x="1404873" y="27369"/>
                  </a:cubicBezTo>
                  <a:cubicBezTo>
                    <a:pt x="1422397" y="44893"/>
                    <a:pt x="1432242" y="68661"/>
                    <a:pt x="1432242" y="93444"/>
                  </a:cubicBezTo>
                  <a:lnTo>
                    <a:pt x="1432242" y="1228804"/>
                  </a:lnTo>
                  <a:cubicBezTo>
                    <a:pt x="1432242" y="1253586"/>
                    <a:pt x="1422397" y="1277354"/>
                    <a:pt x="1404873" y="1294878"/>
                  </a:cubicBezTo>
                  <a:cubicBezTo>
                    <a:pt x="1387348" y="1312402"/>
                    <a:pt x="1363581" y="1322247"/>
                    <a:pt x="1338798" y="1322247"/>
                  </a:cubicBezTo>
                  <a:lnTo>
                    <a:pt x="93444" y="1322247"/>
                  </a:lnTo>
                  <a:cubicBezTo>
                    <a:pt x="68661" y="1322247"/>
                    <a:pt x="44893" y="1312402"/>
                    <a:pt x="27369" y="1294878"/>
                  </a:cubicBezTo>
                  <a:cubicBezTo>
                    <a:pt x="9845" y="1277354"/>
                    <a:pt x="0" y="1253586"/>
                    <a:pt x="0" y="1228804"/>
                  </a:cubicBezTo>
                  <a:lnTo>
                    <a:pt x="0" y="93444"/>
                  </a:lnTo>
                  <a:cubicBezTo>
                    <a:pt x="0" y="68661"/>
                    <a:pt x="9845" y="44893"/>
                    <a:pt x="27369" y="27369"/>
                  </a:cubicBezTo>
                  <a:cubicBezTo>
                    <a:pt x="44893" y="9845"/>
                    <a:pt x="68661" y="0"/>
                    <a:pt x="93444" y="0"/>
                  </a:cubicBezTo>
                  <a:close/>
                </a:path>
              </a:pathLst>
            </a:custGeom>
            <a:solidFill>
              <a:srgbClr val="389EA3"/>
            </a:solidFill>
          </p:spPr>
          <p:txBody>
            <a:bodyPr/>
            <a:lstStyle/>
            <a:p>
              <a:endParaRPr lang="fr-BE" sz="1200"/>
            </a:p>
          </p:txBody>
        </p:sp>
        <p:sp>
          <p:nvSpPr>
            <p:cNvPr id="50" name="TextBox 18">
              <a:extLst>
                <a:ext uri="{FF2B5EF4-FFF2-40B4-BE49-F238E27FC236}">
                  <a16:creationId xmlns:a16="http://schemas.microsoft.com/office/drawing/2014/main" id="{7D38E2E4-112F-231C-7488-80C03417F30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84"/>
                </a:lnSpc>
              </a:pPr>
              <a:endParaRPr sz="1200"/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47103" y="1011697"/>
            <a:ext cx="668210" cy="551273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6242126" y="3219150"/>
            <a:ext cx="1883645" cy="40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20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655790" y="4597157"/>
            <a:ext cx="2513417" cy="844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1867" b="1">
                <a:solidFill>
                  <a:schemeClr val="bg1"/>
                </a:solidFill>
                <a:latin typeface="Montserrat"/>
              </a:rPr>
              <a:t>E-</a:t>
            </a:r>
            <a:r>
              <a:rPr lang="en-US" sz="1867" b="1" err="1">
                <a:solidFill>
                  <a:schemeClr val="bg1"/>
                </a:solidFill>
                <a:latin typeface="Montserrat"/>
              </a:rPr>
              <a:t>VOMinfo</a:t>
            </a:r>
            <a:r>
              <a:rPr lang="en-US" sz="1867" b="1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1600">
                <a:solidFill>
                  <a:schemeClr val="bg1"/>
                </a:solidFill>
                <a:latin typeface="Montserrat"/>
              </a:rPr>
              <a:t>2X/month</a:t>
            </a:r>
          </a:p>
          <a:p>
            <a:pPr algn="ctr">
              <a:lnSpc>
                <a:spcPts val="3540"/>
              </a:lnSpc>
            </a:pPr>
            <a:r>
              <a:rPr lang="en-US" sz="1867" b="1">
                <a:solidFill>
                  <a:schemeClr val="bg1"/>
                </a:solidFill>
                <a:latin typeface="Montserrat"/>
              </a:rPr>
              <a:t>Mailing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DB1D2A1-DCFA-2C0C-01B4-847B774D63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26" y="1300253"/>
            <a:ext cx="1883645" cy="188364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D670482-A054-F2B2-7657-7448FF16EF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77" y="355439"/>
            <a:ext cx="2309010" cy="1704476"/>
          </a:xfrm>
          <a:prstGeom prst="rect">
            <a:avLst/>
          </a:prstGeom>
        </p:spPr>
      </p:pic>
      <p:sp>
        <p:nvSpPr>
          <p:cNvPr id="36" name="TextBox 21">
            <a:extLst>
              <a:ext uri="{FF2B5EF4-FFF2-40B4-BE49-F238E27FC236}">
                <a16:creationId xmlns:a16="http://schemas.microsoft.com/office/drawing/2014/main" id="{6CF9B3BC-E031-0B22-C605-0FE1E6BD76E2}"/>
              </a:ext>
            </a:extLst>
          </p:cNvPr>
          <p:cNvSpPr txBox="1"/>
          <p:nvPr/>
        </p:nvSpPr>
        <p:spPr>
          <a:xfrm>
            <a:off x="8322877" y="2013643"/>
            <a:ext cx="2301210" cy="404341"/>
          </a:xfrm>
          <a:prstGeom prst="rect">
            <a:avLst/>
          </a:prstGeom>
          <a:solidFill>
            <a:srgbClr val="115B74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BB768C1A-21AC-3902-4720-8DCFCA4031D9}"/>
              </a:ext>
            </a:extLst>
          </p:cNvPr>
          <p:cNvSpPr txBox="1"/>
          <p:nvPr/>
        </p:nvSpPr>
        <p:spPr>
          <a:xfrm>
            <a:off x="481744" y="4791489"/>
            <a:ext cx="2078353" cy="395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1867" b="1" err="1">
                <a:solidFill>
                  <a:schemeClr val="bg1"/>
                </a:solidFill>
                <a:latin typeface="Montserrat"/>
              </a:rPr>
              <a:t>VOMinfo</a:t>
            </a:r>
            <a:r>
              <a:rPr lang="en-US" sz="1867" b="1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1600">
                <a:solidFill>
                  <a:schemeClr val="bg1"/>
                </a:solidFill>
                <a:latin typeface="Montserrat"/>
              </a:rPr>
              <a:t>6X/year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6C90C830-02D6-412B-8E1D-B81186929F50}"/>
              </a:ext>
            </a:extLst>
          </p:cNvPr>
          <p:cNvSpPr/>
          <p:nvPr/>
        </p:nvSpPr>
        <p:spPr>
          <a:xfrm>
            <a:off x="280802" y="465547"/>
            <a:ext cx="1728275" cy="508671"/>
          </a:xfrm>
          <a:prstGeom prst="roundRect">
            <a:avLst/>
          </a:prstGeom>
          <a:solidFill>
            <a:srgbClr val="C0DDDF"/>
          </a:solidFill>
          <a:ln>
            <a:solidFill>
              <a:srgbClr val="C0DD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33">
                <a:solidFill>
                  <a:srgbClr val="115B74"/>
                </a:solidFill>
                <a:ea typeface="Arimo" panose="020B0604020202020204" charset="0"/>
                <a:cs typeface="Arimo" panose="020B0604020202020204" charset="0"/>
              </a:rPr>
              <a:t>MEDIA</a:t>
            </a:r>
            <a:endParaRPr lang="fr-BE" sz="2133">
              <a:solidFill>
                <a:srgbClr val="115B74"/>
              </a:solidFill>
              <a:ea typeface="Arimo" panose="020B0604020202020204" charset="0"/>
              <a:cs typeface="Arimo" panose="020B0604020202020204" charset="0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B277D749-F09F-FE57-80EB-8B324420C54D}"/>
              </a:ext>
            </a:extLst>
          </p:cNvPr>
          <p:cNvSpPr/>
          <p:nvPr/>
        </p:nvSpPr>
        <p:spPr>
          <a:xfrm>
            <a:off x="5821026" y="475657"/>
            <a:ext cx="1728275" cy="488452"/>
          </a:xfrm>
          <a:prstGeom prst="roundRect">
            <a:avLst/>
          </a:prstGeom>
          <a:solidFill>
            <a:srgbClr val="115B74"/>
          </a:solidFill>
          <a:ln>
            <a:solidFill>
              <a:srgbClr val="115B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133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ACTIVITIES</a:t>
            </a:r>
            <a:endParaRPr lang="fr-BE" sz="2133"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768C78A4-AF40-E748-8265-C6DB09731BCE}"/>
              </a:ext>
            </a:extLst>
          </p:cNvPr>
          <p:cNvSpPr txBox="1"/>
          <p:nvPr/>
        </p:nvSpPr>
        <p:spPr>
          <a:xfrm>
            <a:off x="9799984" y="3633031"/>
            <a:ext cx="1938781" cy="395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1867">
                <a:solidFill>
                  <a:srgbClr val="115B74"/>
                </a:solidFill>
                <a:latin typeface="Montserrat"/>
              </a:rPr>
              <a:t>Mise </a:t>
            </a:r>
            <a:r>
              <a:rPr lang="en-US" sz="1867" err="1">
                <a:solidFill>
                  <a:srgbClr val="115B74"/>
                </a:solidFill>
                <a:latin typeface="Montserrat"/>
              </a:rPr>
              <a:t>en</a:t>
            </a:r>
            <a:r>
              <a:rPr lang="en-US" sz="1867">
                <a:solidFill>
                  <a:srgbClr val="115B74"/>
                </a:solidFill>
                <a:latin typeface="Montserrat"/>
              </a:rPr>
              <a:t> </a:t>
            </a:r>
            <a:r>
              <a:rPr lang="en-US" sz="1867" err="1">
                <a:solidFill>
                  <a:srgbClr val="115B74"/>
                </a:solidFill>
                <a:latin typeface="Montserrat"/>
              </a:rPr>
              <a:t>réseau</a:t>
            </a:r>
            <a:endParaRPr lang="en-US" sz="1867">
              <a:solidFill>
                <a:srgbClr val="115B74"/>
              </a:solidFill>
              <a:latin typeface="Montserrat"/>
            </a:endParaRP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C09EAEEB-60D5-90AC-E27C-9867FD090111}"/>
              </a:ext>
            </a:extLst>
          </p:cNvPr>
          <p:cNvGrpSpPr/>
          <p:nvPr/>
        </p:nvGrpSpPr>
        <p:grpSpPr>
          <a:xfrm>
            <a:off x="9677187" y="2772716"/>
            <a:ext cx="2318726" cy="1812916"/>
            <a:chOff x="14343888" y="3347420"/>
            <a:chExt cx="3478089" cy="2719376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92B17189-588D-23F0-B650-1A7FA69BE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0162" y="3347420"/>
              <a:ext cx="3451815" cy="2301210"/>
            </a:xfrm>
            <a:prstGeom prst="rect">
              <a:avLst/>
            </a:prstGeom>
          </p:spPr>
        </p:pic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F5DD98B-841B-4CDF-7289-E7B21D9ECA1D}"/>
                </a:ext>
              </a:extLst>
            </p:cNvPr>
            <p:cNvGrpSpPr/>
            <p:nvPr/>
          </p:nvGrpSpPr>
          <p:grpSpPr>
            <a:xfrm>
              <a:off x="14346094" y="5461333"/>
              <a:ext cx="3471471" cy="598498"/>
              <a:chOff x="0" y="-38100"/>
              <a:chExt cx="1422366" cy="1360347"/>
            </a:xfrm>
          </p:grpSpPr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0D6EAE2A-2F7B-EC17-A88F-5DA8E84E7D2A}"/>
                  </a:ext>
                </a:extLst>
              </p:cNvPr>
              <p:cNvSpPr/>
              <p:nvPr/>
            </p:nvSpPr>
            <p:spPr>
              <a:xfrm>
                <a:off x="0" y="-1"/>
                <a:ext cx="1422366" cy="1322248"/>
              </a:xfrm>
              <a:custGeom>
                <a:avLst/>
                <a:gdLst/>
                <a:ahLst/>
                <a:cxnLst/>
                <a:rect l="l" t="t" r="r" b="b"/>
                <a:pathLst>
                  <a:path w="1432242" h="1322247">
                    <a:moveTo>
                      <a:pt x="93444" y="0"/>
                    </a:moveTo>
                    <a:lnTo>
                      <a:pt x="1338798" y="0"/>
                    </a:lnTo>
                    <a:cubicBezTo>
                      <a:pt x="1363581" y="0"/>
                      <a:pt x="1387348" y="9845"/>
                      <a:pt x="1404873" y="27369"/>
                    </a:cubicBezTo>
                    <a:cubicBezTo>
                      <a:pt x="1422397" y="44893"/>
                      <a:pt x="1432242" y="68661"/>
                      <a:pt x="1432242" y="93444"/>
                    </a:cubicBezTo>
                    <a:lnTo>
                      <a:pt x="1432242" y="1228804"/>
                    </a:lnTo>
                    <a:cubicBezTo>
                      <a:pt x="1432242" y="1253586"/>
                      <a:pt x="1422397" y="1277354"/>
                      <a:pt x="1404873" y="1294878"/>
                    </a:cubicBezTo>
                    <a:cubicBezTo>
                      <a:pt x="1387348" y="1312402"/>
                      <a:pt x="1363581" y="1322247"/>
                      <a:pt x="1338798" y="1322247"/>
                    </a:cubicBezTo>
                    <a:lnTo>
                      <a:pt x="93444" y="1322247"/>
                    </a:lnTo>
                    <a:cubicBezTo>
                      <a:pt x="68661" y="1322247"/>
                      <a:pt x="44893" y="1312402"/>
                      <a:pt x="27369" y="1294878"/>
                    </a:cubicBezTo>
                    <a:cubicBezTo>
                      <a:pt x="9845" y="1277354"/>
                      <a:pt x="0" y="1253586"/>
                      <a:pt x="0" y="1228804"/>
                    </a:cubicBezTo>
                    <a:lnTo>
                      <a:pt x="0" y="93444"/>
                    </a:lnTo>
                    <a:cubicBezTo>
                      <a:pt x="0" y="68661"/>
                      <a:pt x="9845" y="44893"/>
                      <a:pt x="27369" y="27369"/>
                    </a:cubicBezTo>
                    <a:cubicBezTo>
                      <a:pt x="44893" y="9845"/>
                      <a:pt x="68661" y="0"/>
                      <a:pt x="93444" y="0"/>
                    </a:cubicBezTo>
                    <a:close/>
                  </a:path>
                </a:pathLst>
              </a:custGeom>
              <a:solidFill>
                <a:srgbClr val="389EA3"/>
              </a:solidFill>
            </p:spPr>
            <p:txBody>
              <a:bodyPr/>
              <a:lstStyle/>
              <a:p>
                <a:endParaRPr lang="fr-BE" sz="1200"/>
              </a:p>
            </p:txBody>
          </p:sp>
          <p:sp>
            <p:nvSpPr>
              <p:cNvPr id="59" name="TextBox 18">
                <a:extLst>
                  <a:ext uri="{FF2B5EF4-FFF2-40B4-BE49-F238E27FC236}">
                    <a16:creationId xmlns:a16="http://schemas.microsoft.com/office/drawing/2014/main" id="{3DB2D58B-163D-B73E-D4D9-AAEED9EF053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584"/>
                  </a:lnSpc>
                </a:pPr>
                <a:endParaRPr sz="1200"/>
              </a:p>
            </p:txBody>
          </p:sp>
        </p:grpSp>
        <p:sp>
          <p:nvSpPr>
            <p:cNvPr id="60" name="TextBox 21">
              <a:extLst>
                <a:ext uri="{FF2B5EF4-FFF2-40B4-BE49-F238E27FC236}">
                  <a16:creationId xmlns:a16="http://schemas.microsoft.com/office/drawing/2014/main" id="{95AA7752-DA45-01AD-12AD-2395AF8180DE}"/>
                </a:ext>
              </a:extLst>
            </p:cNvPr>
            <p:cNvSpPr txBox="1"/>
            <p:nvPr/>
          </p:nvSpPr>
          <p:spPr>
            <a:xfrm>
              <a:off x="14343888" y="5460284"/>
              <a:ext cx="3475884" cy="606512"/>
            </a:xfrm>
            <a:prstGeom prst="rect">
              <a:avLst/>
            </a:prstGeom>
            <a:solidFill>
              <a:srgbClr val="115B74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40"/>
                </a:lnSpc>
              </a:pPr>
              <a:endPara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F542AFF1-10AD-CF34-4C01-9403ECD1B3FA}"/>
              </a:ext>
            </a:extLst>
          </p:cNvPr>
          <p:cNvGrpSpPr/>
          <p:nvPr/>
        </p:nvGrpSpPr>
        <p:grpSpPr>
          <a:xfrm>
            <a:off x="6994307" y="3882830"/>
            <a:ext cx="2657143" cy="1833671"/>
            <a:chOff x="10893999" y="5526970"/>
            <a:chExt cx="3985714" cy="2750507"/>
          </a:xfrm>
        </p:grpSpPr>
        <p:grpSp>
          <p:nvGrpSpPr>
            <p:cNvPr id="67" name="Groupe 66">
              <a:extLst>
                <a:ext uri="{FF2B5EF4-FFF2-40B4-BE49-F238E27FC236}">
                  <a16:creationId xmlns:a16="http://schemas.microsoft.com/office/drawing/2014/main" id="{084B38B7-17D2-58E7-F1AA-20F61096C472}"/>
                </a:ext>
              </a:extLst>
            </p:cNvPr>
            <p:cNvGrpSpPr/>
            <p:nvPr/>
          </p:nvGrpSpPr>
          <p:grpSpPr>
            <a:xfrm>
              <a:off x="11139069" y="5526970"/>
              <a:ext cx="3495575" cy="2750507"/>
              <a:chOff x="10295353" y="5465161"/>
              <a:chExt cx="3495575" cy="2750507"/>
            </a:xfrm>
          </p:grpSpPr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F7D3C67C-E702-029F-AA37-2BFF28E86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9457" y="5465161"/>
                <a:ext cx="3471471" cy="2314314"/>
              </a:xfrm>
              <a:prstGeom prst="rect">
                <a:avLst/>
              </a:prstGeom>
            </p:spPr>
          </p:pic>
          <p:grpSp>
            <p:nvGrpSpPr>
              <p:cNvPr id="63" name="Group 16">
                <a:extLst>
                  <a:ext uri="{FF2B5EF4-FFF2-40B4-BE49-F238E27FC236}">
                    <a16:creationId xmlns:a16="http://schemas.microsoft.com/office/drawing/2014/main" id="{FD8E4A58-F281-2ED8-50CC-DF1E98D6927F}"/>
                  </a:ext>
                </a:extLst>
              </p:cNvPr>
              <p:cNvGrpSpPr/>
              <p:nvPr/>
            </p:nvGrpSpPr>
            <p:grpSpPr>
              <a:xfrm>
                <a:off x="10295353" y="7617170"/>
                <a:ext cx="3495575" cy="598498"/>
                <a:chOff x="0" y="-38100"/>
                <a:chExt cx="1432242" cy="1360347"/>
              </a:xfrm>
            </p:grpSpPr>
            <p:sp>
              <p:nvSpPr>
                <p:cNvPr id="64" name="Freeform 17">
                  <a:extLst>
                    <a:ext uri="{FF2B5EF4-FFF2-40B4-BE49-F238E27FC236}">
                      <a16:creationId xmlns:a16="http://schemas.microsoft.com/office/drawing/2014/main" id="{854D915C-E4F8-7905-7AF0-91D39D81213D}"/>
                    </a:ext>
                  </a:extLst>
                </p:cNvPr>
                <p:cNvSpPr/>
                <p:nvPr/>
              </p:nvSpPr>
              <p:spPr>
                <a:xfrm>
                  <a:off x="9876" y="-1"/>
                  <a:ext cx="1422366" cy="1322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242" h="1322247">
                      <a:moveTo>
                        <a:pt x="93444" y="0"/>
                      </a:moveTo>
                      <a:lnTo>
                        <a:pt x="1338798" y="0"/>
                      </a:lnTo>
                      <a:cubicBezTo>
                        <a:pt x="1363581" y="0"/>
                        <a:pt x="1387348" y="9845"/>
                        <a:pt x="1404873" y="27369"/>
                      </a:cubicBezTo>
                      <a:cubicBezTo>
                        <a:pt x="1422397" y="44893"/>
                        <a:pt x="1432242" y="68661"/>
                        <a:pt x="1432242" y="93444"/>
                      </a:cubicBezTo>
                      <a:lnTo>
                        <a:pt x="1432242" y="1228804"/>
                      </a:lnTo>
                      <a:cubicBezTo>
                        <a:pt x="1432242" y="1253586"/>
                        <a:pt x="1422397" y="1277354"/>
                        <a:pt x="1404873" y="1294878"/>
                      </a:cubicBezTo>
                      <a:cubicBezTo>
                        <a:pt x="1387348" y="1312402"/>
                        <a:pt x="1363581" y="1322247"/>
                        <a:pt x="1338798" y="1322247"/>
                      </a:cubicBezTo>
                      <a:lnTo>
                        <a:pt x="93444" y="1322247"/>
                      </a:lnTo>
                      <a:cubicBezTo>
                        <a:pt x="68661" y="1322247"/>
                        <a:pt x="44893" y="1312402"/>
                        <a:pt x="27369" y="1294878"/>
                      </a:cubicBezTo>
                      <a:cubicBezTo>
                        <a:pt x="9845" y="1277354"/>
                        <a:pt x="0" y="1253586"/>
                        <a:pt x="0" y="1228804"/>
                      </a:cubicBezTo>
                      <a:lnTo>
                        <a:pt x="0" y="93444"/>
                      </a:lnTo>
                      <a:cubicBezTo>
                        <a:pt x="0" y="68661"/>
                        <a:pt x="9845" y="44893"/>
                        <a:pt x="27369" y="27369"/>
                      </a:cubicBezTo>
                      <a:cubicBezTo>
                        <a:pt x="44893" y="9845"/>
                        <a:pt x="68661" y="0"/>
                        <a:pt x="93444" y="0"/>
                      </a:cubicBezTo>
                      <a:close/>
                    </a:path>
                  </a:pathLst>
                </a:custGeom>
                <a:solidFill>
                  <a:srgbClr val="115B74"/>
                </a:solidFill>
              </p:spPr>
              <p:txBody>
                <a:bodyPr/>
                <a:lstStyle/>
                <a:p>
                  <a:endParaRPr lang="fr-BE" sz="1200"/>
                </a:p>
              </p:txBody>
            </p:sp>
            <p:sp>
              <p:nvSpPr>
                <p:cNvPr id="65" name="TextBox 18">
                  <a:extLst>
                    <a:ext uri="{FF2B5EF4-FFF2-40B4-BE49-F238E27FC236}">
                      <a16:creationId xmlns:a16="http://schemas.microsoft.com/office/drawing/2014/main" id="{5522F9E4-DAD5-E946-2B18-210B65665FF2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584"/>
                    </a:lnSpc>
                  </a:pPr>
                  <a:endParaRPr sz="1200"/>
                </a:p>
              </p:txBody>
            </p:sp>
          </p:grpSp>
        </p:grpSp>
        <p:sp>
          <p:nvSpPr>
            <p:cNvPr id="66" name="TextBox 21">
              <a:extLst>
                <a:ext uri="{FF2B5EF4-FFF2-40B4-BE49-F238E27FC236}">
                  <a16:creationId xmlns:a16="http://schemas.microsoft.com/office/drawing/2014/main" id="{6980805B-6709-8843-4A6E-210C9F187DDB}"/>
                </a:ext>
              </a:extLst>
            </p:cNvPr>
            <p:cNvSpPr txBox="1"/>
            <p:nvPr/>
          </p:nvSpPr>
          <p:spPr>
            <a:xfrm>
              <a:off x="10893999" y="7564687"/>
              <a:ext cx="3985714" cy="6065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40"/>
                </a:lnSpc>
              </a:pPr>
              <a:r>
                <a:rPr lang="en-US" sz="2000">
                  <a:solidFill>
                    <a:schemeClr val="bg1"/>
                  </a:solidFill>
                </a:rPr>
                <a:t>Fairs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71" name="Image 70">
            <a:extLst>
              <a:ext uri="{FF2B5EF4-FFF2-40B4-BE49-F238E27FC236}">
                <a16:creationId xmlns:a16="http://schemas.microsoft.com/office/drawing/2014/main" id="{F890EE4B-74E6-3555-ACA0-475B7E6FE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9252" y="1223560"/>
            <a:ext cx="2297665" cy="317199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6900BBC-876B-F1BF-692B-1D7861BB1D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3327" y="2983643"/>
            <a:ext cx="1504399" cy="1613514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34D02D9C-D600-9129-106F-482667C2150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1347543">
            <a:off x="373434" y="1368876"/>
            <a:ext cx="2344588" cy="3316833"/>
          </a:xfrm>
          <a:prstGeom prst="rect">
            <a:avLst/>
          </a:prstGeom>
          <a:ln w="38100">
            <a:solidFill>
              <a:srgbClr val="C0DDDF"/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E6CDBE8-B953-87B9-336C-B9F353A4A888}"/>
              </a:ext>
            </a:extLst>
          </p:cNvPr>
          <p:cNvSpPr txBox="1"/>
          <p:nvPr/>
        </p:nvSpPr>
        <p:spPr>
          <a:xfrm>
            <a:off x="10246471" y="4184544"/>
            <a:ext cx="1355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Networking</a:t>
            </a: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252E873-111F-D8DB-902F-20B854252F26}"/>
              </a:ext>
            </a:extLst>
          </p:cNvPr>
          <p:cNvSpPr txBox="1"/>
          <p:nvPr/>
        </p:nvSpPr>
        <p:spPr>
          <a:xfrm>
            <a:off x="8806277" y="2018551"/>
            <a:ext cx="1355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Seminars</a:t>
            </a:r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C1461C8-D241-CAF8-EC0F-AC0AA0AAA757}"/>
              </a:ext>
            </a:extLst>
          </p:cNvPr>
          <p:cNvSpPr/>
          <p:nvPr/>
        </p:nvSpPr>
        <p:spPr>
          <a:xfrm>
            <a:off x="304800" y="300625"/>
            <a:ext cx="4356389" cy="488452"/>
          </a:xfrm>
          <a:prstGeom prst="roundRect">
            <a:avLst/>
          </a:prstGeom>
          <a:solidFill>
            <a:srgbClr val="E54809"/>
          </a:solidFill>
          <a:ln>
            <a:solidFill>
              <a:srgbClr val="E548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>
                <a:solidFill>
                  <a:srgbClr val="FFFFFF"/>
                </a:solidFill>
                <a:latin typeface="Calibri" panose="020F0502020204030204" pitchFamily="34" charset="0"/>
                <a:ea typeface="Arimo" panose="020B0604020202020204" charset="0"/>
                <a:cs typeface="Calibri" panose="020F0502020204030204" pitchFamily="34" charset="0"/>
              </a:rPr>
              <a:t>PUBLICATIONS</a:t>
            </a:r>
            <a:endParaRPr lang="fr-BE" sz="2400">
              <a:solidFill>
                <a:srgbClr val="FFFFFF"/>
              </a:solidFill>
              <a:latin typeface="Calibri" panose="020F0502020204030204" pitchFamily="34" charset="0"/>
              <a:ea typeface="Arim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BD1928A-0C66-787A-109D-F944D838B4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277613"/>
            <a:ext cx="12185228" cy="1580387"/>
          </a:xfrm>
          <a:prstGeom prst="rect">
            <a:avLst/>
          </a:prstGeom>
        </p:spPr>
      </p:pic>
      <p:pic>
        <p:nvPicPr>
          <p:cNvPr id="4" name="Afbeelding 2">
            <a:extLst>
              <a:ext uri="{FF2B5EF4-FFF2-40B4-BE49-F238E27FC236}">
                <a16:creationId xmlns:a16="http://schemas.microsoft.com/office/drawing/2014/main" id="{4E5CFFD9-F48E-1354-ABA5-B4F27F950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622" y="1706478"/>
            <a:ext cx="3090706" cy="43613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294046-DEA8-F176-5F26-172CC0226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17" y="1706478"/>
            <a:ext cx="3431153" cy="34450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9793ADB-19BD-ADB1-F135-D08CECFFB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0958">
            <a:off x="3450286" y="1642983"/>
            <a:ext cx="2895255" cy="28757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FB72B66-7FE3-DB67-DCF8-3F67596CA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300" y="544851"/>
            <a:ext cx="2770482" cy="39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496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EA49CF8BB549E4886A7B23B0CDA5D18" ma:contentTypeVersion="15" ma:contentTypeDescription="Een nieuw document maken." ma:contentTypeScope="" ma:versionID="16ef91f508e1075224d2f2f00f4928c0">
  <xsd:schema xmlns:xsd="http://www.w3.org/2001/XMLSchema" xmlns:xs="http://www.w3.org/2001/XMLSchema" xmlns:p="http://schemas.microsoft.com/office/2006/metadata/properties" xmlns:ns2="73093218-f2e4-4350-8384-59ea536cd4a9" xmlns:ns3="4020b5cd-2d6f-4d17-9d92-411146fa2eef" targetNamespace="http://schemas.microsoft.com/office/2006/metadata/properties" ma:root="true" ma:fieldsID="492b358a982df08f4e9b4d02ae95fd63" ns2:_="" ns3:_="">
    <xsd:import namespace="73093218-f2e4-4350-8384-59ea536cd4a9"/>
    <xsd:import namespace="4020b5cd-2d6f-4d17-9d92-411146fa2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93218-f2e4-4350-8384-59ea536cd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974fb042-09cc-4eda-b922-d2fef1dc68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0b5cd-2d6f-4d17-9d92-411146fa2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f7d1836-b15c-4e12-a53d-e1748bb6e8da}" ma:internalName="TaxCatchAll" ma:showField="CatchAllData" ma:web="4020b5cd-2d6f-4d17-9d92-411146fa2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20b5cd-2d6f-4d17-9d92-411146fa2eef" xsi:nil="true"/>
    <lcf76f155ced4ddcb4097134ff3c332f xmlns="73093218-f2e4-4350-8384-59ea536cd4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21281BD-858E-49F2-B864-58AEDCA5052A}"/>
</file>

<file path=customXml/itemProps2.xml><?xml version="1.0" encoding="utf-8"?>
<ds:datastoreItem xmlns:ds="http://schemas.openxmlformats.org/officeDocument/2006/customXml" ds:itemID="{6A1DBC1B-EC9B-45EF-BD05-4BC59F44CA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BE5BCD-5091-41D7-9608-AC49300D54F6}">
  <ds:schemaRefs>
    <ds:schemaRef ds:uri="4020b5cd-2d6f-4d17-9d92-411146fa2eef"/>
    <ds:schemaRef ds:uri="73093218-f2e4-4350-8384-59ea536cd4a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9</Notes>
  <HiddenSlides>4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Thème Office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Julie Moreau</dc:creator>
  <cp:revision>1</cp:revision>
  <dcterms:created xsi:type="dcterms:W3CDTF">2024-01-15T15:17:14Z</dcterms:created>
  <dcterms:modified xsi:type="dcterms:W3CDTF">2025-03-31T12:57:21Z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0x0101007EA49CF8BB549E4886A7B23B0CDA5D18</vt:lpwstr>
  </property>
  <property fmtid="{D5CDD505-2E9C-101B-9397-08002B2CF9AE}" pid="3" name="MediaServiceImageTags">
    <vt:lpwstr/>
  </property>
</Properties>
</file>